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811" r:id="rId2"/>
    <p:sldId id="2641" r:id="rId3"/>
    <p:sldId id="2785" r:id="rId4"/>
    <p:sldId id="2786" r:id="rId5"/>
    <p:sldId id="2810" r:id="rId6"/>
    <p:sldId id="2789" r:id="rId7"/>
    <p:sldId id="2621" r:id="rId8"/>
    <p:sldId id="1990" r:id="rId9"/>
    <p:sldId id="2814" r:id="rId10"/>
    <p:sldId id="2797" r:id="rId11"/>
    <p:sldId id="2628" r:id="rId12"/>
    <p:sldId id="2815" r:id="rId13"/>
    <p:sldId id="2802" r:id="rId14"/>
    <p:sldId id="2801" r:id="rId15"/>
    <p:sldId id="2816" r:id="rId16"/>
    <p:sldId id="2803" r:id="rId17"/>
    <p:sldId id="2263" r:id="rId18"/>
    <p:sldId id="2262" r:id="rId19"/>
    <p:sldId id="2804" r:id="rId20"/>
    <p:sldId id="2799" r:id="rId21"/>
    <p:sldId id="2061" r:id="rId22"/>
    <p:sldId id="2788" r:id="rId23"/>
    <p:sldId id="2794" r:id="rId24"/>
    <p:sldId id="2806" r:id="rId25"/>
    <p:sldId id="2805" r:id="rId26"/>
    <p:sldId id="2640" r:id="rId27"/>
    <p:sldId id="2813" r:id="rId28"/>
    <p:sldId id="1982" r:id="rId29"/>
    <p:sldId id="2095" r:id="rId30"/>
    <p:sldId id="2192" r:id="rId31"/>
    <p:sldId id="2787" r:id="rId32"/>
    <p:sldId id="1951" r:id="rId33"/>
    <p:sldId id="2221" r:id="rId34"/>
    <p:sldId id="2812" r:id="rId35"/>
    <p:sldId id="2798" r:id="rId36"/>
    <p:sldId id="2613" r:id="rId37"/>
    <p:sldId id="2778" r:id="rId38"/>
    <p:sldId id="2779" r:id="rId39"/>
    <p:sldId id="2807" r:id="rId40"/>
    <p:sldId id="2808" r:id="rId41"/>
    <p:sldId id="2649" r:id="rId42"/>
    <p:sldId id="2783" r:id="rId43"/>
    <p:sldId id="2790" r:id="rId44"/>
    <p:sldId id="2782" r:id="rId45"/>
    <p:sldId id="2510" r:id="rId46"/>
    <p:sldId id="2216" r:id="rId47"/>
    <p:sldId id="2214" r:id="rId48"/>
    <p:sldId id="2097" r:id="rId49"/>
    <p:sldId id="2098" r:id="rId50"/>
    <p:sldId id="2261" r:id="rId51"/>
    <p:sldId id="2712" r:id="rId52"/>
    <p:sldId id="2713" r:id="rId53"/>
    <p:sldId id="271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33C9BA-D4D5-45F3-8ECD-D4CF82D0D1EC}">
          <p14:sldIdLst>
            <p14:sldId id="2811"/>
            <p14:sldId id="2641"/>
            <p14:sldId id="2785"/>
            <p14:sldId id="2786"/>
            <p14:sldId id="2810"/>
            <p14:sldId id="2789"/>
            <p14:sldId id="2621"/>
            <p14:sldId id="1990"/>
            <p14:sldId id="2814"/>
            <p14:sldId id="2797"/>
            <p14:sldId id="2628"/>
            <p14:sldId id="2815"/>
            <p14:sldId id="2802"/>
            <p14:sldId id="2801"/>
            <p14:sldId id="2816"/>
            <p14:sldId id="2803"/>
            <p14:sldId id="2263"/>
            <p14:sldId id="2262"/>
            <p14:sldId id="2804"/>
            <p14:sldId id="2799"/>
            <p14:sldId id="2061"/>
            <p14:sldId id="2788"/>
            <p14:sldId id="2794"/>
            <p14:sldId id="2806"/>
            <p14:sldId id="2805"/>
            <p14:sldId id="2640"/>
            <p14:sldId id="2813"/>
            <p14:sldId id="1982"/>
            <p14:sldId id="2095"/>
            <p14:sldId id="2192"/>
            <p14:sldId id="2787"/>
            <p14:sldId id="1951"/>
            <p14:sldId id="2221"/>
            <p14:sldId id="2812"/>
            <p14:sldId id="2798"/>
            <p14:sldId id="2613"/>
            <p14:sldId id="2778"/>
            <p14:sldId id="2779"/>
            <p14:sldId id="2807"/>
            <p14:sldId id="2808"/>
            <p14:sldId id="2649"/>
            <p14:sldId id="2783"/>
            <p14:sldId id="2790"/>
            <p14:sldId id="2782"/>
            <p14:sldId id="2510"/>
            <p14:sldId id="2216"/>
            <p14:sldId id="2214"/>
            <p14:sldId id="2097"/>
            <p14:sldId id="2098"/>
            <p14:sldId id="2261"/>
            <p14:sldId id="2712"/>
            <p14:sldId id="2713"/>
            <p14:sldId id="271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ed Drive" initials="SD" lastIdx="1" clrIdx="0">
    <p:extLst>
      <p:ext uri="{19B8F6BF-5375-455C-9EA6-DF929625EA0E}">
        <p15:presenceInfo xmlns:p15="http://schemas.microsoft.com/office/powerpoint/2012/main" userId="Shared Dri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598"/>
    <a:srgbClr val="FFCD9E"/>
    <a:srgbClr val="00FF00"/>
    <a:srgbClr val="66FFFF"/>
    <a:srgbClr val="21FF21"/>
    <a:srgbClr val="DE2C21"/>
    <a:srgbClr val="E7760A"/>
    <a:srgbClr val="16161C"/>
    <a:srgbClr val="EEF3F7"/>
    <a:srgbClr val="252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24D9A-EDA1-459A-AAD2-D4AB772CBCEB}" v="1166" dt="2021-06-19T17:30:22.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951" autoAdjust="0"/>
    <p:restoredTop sz="89348" autoAdjust="0"/>
  </p:normalViewPr>
  <p:slideViewPr>
    <p:cSldViewPr snapToGrid="0">
      <p:cViewPr varScale="1">
        <p:scale>
          <a:sx n="150" d="100"/>
          <a:sy n="150" d="100"/>
        </p:scale>
        <p:origin x="1398" y="120"/>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39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ed Drive" userId="a8e99ec4-c3c1-49ac-ba97-2c12eee91f6a" providerId="ADAL" clId="{ADE0B143-914F-40F8-AC3A-3341E3B0F532}"/>
    <pc:docChg chg="custSel modSld modShowInfo">
      <pc:chgData name="Shared Drive" userId="a8e99ec4-c3c1-49ac-ba97-2c12eee91f6a" providerId="ADAL" clId="{ADE0B143-914F-40F8-AC3A-3341E3B0F532}" dt="2021-06-16T14:16:11.906" v="33" actId="20577"/>
      <pc:docMkLst>
        <pc:docMk/>
      </pc:docMkLst>
      <pc:sldChg chg="modSp mod">
        <pc:chgData name="Shared Drive" userId="a8e99ec4-c3c1-49ac-ba97-2c12eee91f6a" providerId="ADAL" clId="{ADE0B143-914F-40F8-AC3A-3341E3B0F532}" dt="2021-06-16T14:15:47.591" v="25" actId="20577"/>
        <pc:sldMkLst>
          <pc:docMk/>
          <pc:sldMk cId="3398485337" sldId="2061"/>
        </pc:sldMkLst>
        <pc:spChg chg="mod">
          <ac:chgData name="Shared Drive" userId="a8e99ec4-c3c1-49ac-ba97-2c12eee91f6a" providerId="ADAL" clId="{ADE0B143-914F-40F8-AC3A-3341E3B0F532}" dt="2021-06-15T18:24:26.061" v="6" actId="20577"/>
          <ac:spMkLst>
            <pc:docMk/>
            <pc:sldMk cId="3398485337" sldId="2061"/>
            <ac:spMk id="2" creationId="{6850F764-C85D-483A-970C-6F8AE4CD7009}"/>
          </ac:spMkLst>
        </pc:spChg>
        <pc:spChg chg="mod">
          <ac:chgData name="Shared Drive" userId="a8e99ec4-c3c1-49ac-ba97-2c12eee91f6a" providerId="ADAL" clId="{ADE0B143-914F-40F8-AC3A-3341E3B0F532}" dt="2021-06-16T14:15:47.591" v="25" actId="20577"/>
          <ac:spMkLst>
            <pc:docMk/>
            <pc:sldMk cId="3398485337" sldId="2061"/>
            <ac:spMk id="3" creationId="{43DBD014-4E58-4764-A2F7-42635D7968CA}"/>
          </ac:spMkLst>
        </pc:spChg>
      </pc:sldChg>
      <pc:sldChg chg="modNotesTx">
        <pc:chgData name="Shared Drive" userId="a8e99ec4-c3c1-49ac-ba97-2c12eee91f6a" providerId="ADAL" clId="{ADE0B143-914F-40F8-AC3A-3341E3B0F532}" dt="2021-06-16T14:14:15.436" v="18" actId="313"/>
        <pc:sldMkLst>
          <pc:docMk/>
          <pc:sldMk cId="1896260059" sldId="2621"/>
        </pc:sldMkLst>
      </pc:sldChg>
      <pc:sldChg chg="modSp">
        <pc:chgData name="Shared Drive" userId="a8e99ec4-c3c1-49ac-ba97-2c12eee91f6a" providerId="ADAL" clId="{ADE0B143-914F-40F8-AC3A-3341E3B0F532}" dt="2021-06-15T18:23:38.830" v="2" actId="20577"/>
        <pc:sldMkLst>
          <pc:docMk/>
          <pc:sldMk cId="2975910017" sldId="2628"/>
        </pc:sldMkLst>
        <pc:spChg chg="mod">
          <ac:chgData name="Shared Drive" userId="a8e99ec4-c3c1-49ac-ba97-2c12eee91f6a" providerId="ADAL" clId="{ADE0B143-914F-40F8-AC3A-3341E3B0F532}" dt="2021-06-15T18:23:38.830" v="2" actId="20577"/>
          <ac:spMkLst>
            <pc:docMk/>
            <pc:sldMk cId="2975910017" sldId="2628"/>
            <ac:spMk id="18" creationId="{3B40055B-E143-4412-8FB9-894BB22ECA85}"/>
          </ac:spMkLst>
        </pc:spChg>
      </pc:sldChg>
      <pc:sldChg chg="modNotesTx">
        <pc:chgData name="Shared Drive" userId="a8e99ec4-c3c1-49ac-ba97-2c12eee91f6a" providerId="ADAL" clId="{ADE0B143-914F-40F8-AC3A-3341E3B0F532}" dt="2021-06-16T14:13:14.874" v="13" actId="20577"/>
        <pc:sldMkLst>
          <pc:docMk/>
          <pc:sldMk cId="2600558347" sldId="2641"/>
        </pc:sldMkLst>
      </pc:sldChg>
      <pc:sldChg chg="modNotesTx">
        <pc:chgData name="Shared Drive" userId="a8e99ec4-c3c1-49ac-ba97-2c12eee91f6a" providerId="ADAL" clId="{ADE0B143-914F-40F8-AC3A-3341E3B0F532}" dt="2021-06-16T14:13:33.990" v="15" actId="20577"/>
        <pc:sldMkLst>
          <pc:docMk/>
          <pc:sldMk cId="1408438774" sldId="2785"/>
        </pc:sldMkLst>
      </pc:sldChg>
      <pc:sldChg chg="modSp">
        <pc:chgData name="Shared Drive" userId="a8e99ec4-c3c1-49ac-ba97-2c12eee91f6a" providerId="ADAL" clId="{ADE0B143-914F-40F8-AC3A-3341E3B0F532}" dt="2021-06-16T14:16:11.906" v="33" actId="20577"/>
        <pc:sldMkLst>
          <pc:docMk/>
          <pc:sldMk cId="1333365494" sldId="2788"/>
        </pc:sldMkLst>
        <pc:spChg chg="mod">
          <ac:chgData name="Shared Drive" userId="a8e99ec4-c3c1-49ac-ba97-2c12eee91f6a" providerId="ADAL" clId="{ADE0B143-914F-40F8-AC3A-3341E3B0F532}" dt="2021-06-16T14:16:11.906" v="33" actId="20577"/>
          <ac:spMkLst>
            <pc:docMk/>
            <pc:sldMk cId="1333365494" sldId="2788"/>
            <ac:spMk id="3" creationId="{CDFBDD59-BB89-4B00-993C-84CB4D97F56B}"/>
          </ac:spMkLst>
        </pc:spChg>
      </pc:sldChg>
      <pc:sldChg chg="modSp mod">
        <pc:chgData name="Shared Drive" userId="a8e99ec4-c3c1-49ac-ba97-2c12eee91f6a" providerId="ADAL" clId="{ADE0B143-914F-40F8-AC3A-3341E3B0F532}" dt="2021-06-15T18:23:54.687" v="4" actId="20577"/>
        <pc:sldMkLst>
          <pc:docMk/>
          <pc:sldMk cId="2169196528" sldId="2798"/>
        </pc:sldMkLst>
        <pc:spChg chg="mod">
          <ac:chgData name="Shared Drive" userId="a8e99ec4-c3c1-49ac-ba97-2c12eee91f6a" providerId="ADAL" clId="{ADE0B143-914F-40F8-AC3A-3341E3B0F532}" dt="2021-06-15T18:23:54.687" v="4" actId="20577"/>
          <ac:spMkLst>
            <pc:docMk/>
            <pc:sldMk cId="2169196528" sldId="2798"/>
            <ac:spMk id="21" creationId="{AFD44702-8E70-485E-A024-425F1685522D}"/>
          </ac:spMkLst>
        </pc:spChg>
      </pc:sldChg>
      <pc:sldChg chg="modNotesTx">
        <pc:chgData name="Shared Drive" userId="a8e99ec4-c3c1-49ac-ba97-2c12eee91f6a" providerId="ADAL" clId="{ADE0B143-914F-40F8-AC3A-3341E3B0F532}" dt="2021-06-16T14:14:46.344" v="20" actId="313"/>
        <pc:sldMkLst>
          <pc:docMk/>
          <pc:sldMk cId="233899591" sldId="2802"/>
        </pc:sldMkLst>
      </pc:sldChg>
      <pc:sldChg chg="modNotesTx">
        <pc:chgData name="Shared Drive" userId="a8e99ec4-c3c1-49ac-ba97-2c12eee91f6a" providerId="ADAL" clId="{ADE0B143-914F-40F8-AC3A-3341E3B0F532}" dt="2021-06-16T14:15:14.422" v="21" actId="20577"/>
        <pc:sldMkLst>
          <pc:docMk/>
          <pc:sldMk cId="2509614257" sldId="2804"/>
        </pc:sldMkLst>
      </pc:sldChg>
    </pc:docChg>
  </pc:docChgLst>
  <pc:docChgLst>
    <pc:chgData name="Shared Drive" userId="a8e99ec4-c3c1-49ac-ba97-2c12eee91f6a" providerId="ADAL" clId="{02E24D9A-EDA1-459A-AAD2-D4AB772CBCEB}"/>
    <pc:docChg chg="undo custSel addSld delSld modSld sldOrd modMainMaster modSection modShowInfo">
      <pc:chgData name="Shared Drive" userId="a8e99ec4-c3c1-49ac-ba97-2c12eee91f6a" providerId="ADAL" clId="{02E24D9A-EDA1-459A-AAD2-D4AB772CBCEB}" dt="2021-06-19T17:30:22.658" v="11448"/>
      <pc:docMkLst>
        <pc:docMk/>
      </pc:docMkLst>
      <pc:sldChg chg="modSp">
        <pc:chgData name="Shared Drive" userId="a8e99ec4-c3c1-49ac-ba97-2c12eee91f6a" providerId="ADAL" clId="{02E24D9A-EDA1-459A-AAD2-D4AB772CBCEB}" dt="2021-05-31T17:21:37.727" v="354" actId="20577"/>
        <pc:sldMkLst>
          <pc:docMk/>
          <pc:sldMk cId="2018481113" sldId="1951"/>
        </pc:sldMkLst>
        <pc:graphicFrameChg chg="mod">
          <ac:chgData name="Shared Drive" userId="a8e99ec4-c3c1-49ac-ba97-2c12eee91f6a" providerId="ADAL" clId="{02E24D9A-EDA1-459A-AAD2-D4AB772CBCEB}" dt="2021-05-31T17:21:37.727" v="354" actId="20577"/>
          <ac:graphicFrameMkLst>
            <pc:docMk/>
            <pc:sldMk cId="2018481113" sldId="1951"/>
            <ac:graphicFrameMk id="4" creationId="{AC71A291-053B-4B73-AAB8-FF4D7B6EAFA9}"/>
          </ac:graphicFrameMkLst>
        </pc:graphicFrameChg>
      </pc:sldChg>
      <pc:sldChg chg="del">
        <pc:chgData name="Shared Drive" userId="a8e99ec4-c3c1-49ac-ba97-2c12eee91f6a" providerId="ADAL" clId="{02E24D9A-EDA1-459A-AAD2-D4AB772CBCEB}" dt="2021-05-31T17:19:50.962" v="350" actId="47"/>
        <pc:sldMkLst>
          <pc:docMk/>
          <pc:sldMk cId="163150022" sldId="1987"/>
        </pc:sldMkLst>
      </pc:sldChg>
      <pc:sldChg chg="addSp delSp modSp add mod ord modAnim modNotesTx">
        <pc:chgData name="Shared Drive" userId="a8e99ec4-c3c1-49ac-ba97-2c12eee91f6a" providerId="ADAL" clId="{02E24D9A-EDA1-459A-AAD2-D4AB772CBCEB}" dt="2021-06-17T13:50:47.983" v="11258"/>
        <pc:sldMkLst>
          <pc:docMk/>
          <pc:sldMk cId="456181699" sldId="1990"/>
        </pc:sldMkLst>
        <pc:spChg chg="mod">
          <ac:chgData name="Shared Drive" userId="a8e99ec4-c3c1-49ac-ba97-2c12eee91f6a" providerId="ADAL" clId="{02E24D9A-EDA1-459A-AAD2-D4AB772CBCEB}" dt="2021-06-07T14:21:18.342" v="982" actId="20577"/>
          <ac:spMkLst>
            <pc:docMk/>
            <pc:sldMk cId="456181699" sldId="1990"/>
            <ac:spMk id="2" creationId="{2875C865-02D8-4DB4-BB18-397A3F1E7405}"/>
          </ac:spMkLst>
        </pc:spChg>
        <pc:spChg chg="mod">
          <ac:chgData name="Shared Drive" userId="a8e99ec4-c3c1-49ac-ba97-2c12eee91f6a" providerId="ADAL" clId="{02E24D9A-EDA1-459A-AAD2-D4AB772CBCEB}" dt="2021-06-07T14:21:28.915" v="984" actId="13926"/>
          <ac:spMkLst>
            <pc:docMk/>
            <pc:sldMk cId="456181699" sldId="1990"/>
            <ac:spMk id="4" creationId="{9E99A68B-D62C-4B84-8ADA-B779E79534F7}"/>
          </ac:spMkLst>
        </pc:spChg>
        <pc:spChg chg="mod">
          <ac:chgData name="Shared Drive" userId="a8e99ec4-c3c1-49ac-ba97-2c12eee91f6a" providerId="ADAL" clId="{02E24D9A-EDA1-459A-AAD2-D4AB772CBCEB}" dt="2021-06-07T14:21:23.499" v="983" actId="13926"/>
          <ac:spMkLst>
            <pc:docMk/>
            <pc:sldMk cId="456181699" sldId="1990"/>
            <ac:spMk id="5" creationId="{2AA1352B-451A-456D-B781-E13B748CEC73}"/>
          </ac:spMkLst>
        </pc:spChg>
        <pc:spChg chg="mod">
          <ac:chgData name="Shared Drive" userId="a8e99ec4-c3c1-49ac-ba97-2c12eee91f6a" providerId="ADAL" clId="{02E24D9A-EDA1-459A-AAD2-D4AB772CBCEB}" dt="2021-06-07T14:21:36.303" v="986" actId="13926"/>
          <ac:spMkLst>
            <pc:docMk/>
            <pc:sldMk cId="456181699" sldId="1990"/>
            <ac:spMk id="6" creationId="{16F6A6FB-94B8-42B7-B8A4-7388718F931D}"/>
          </ac:spMkLst>
        </pc:spChg>
        <pc:spChg chg="mod">
          <ac:chgData name="Shared Drive" userId="a8e99ec4-c3c1-49ac-ba97-2c12eee91f6a" providerId="ADAL" clId="{02E24D9A-EDA1-459A-AAD2-D4AB772CBCEB}" dt="2021-06-07T14:21:32.198" v="985" actId="13926"/>
          <ac:spMkLst>
            <pc:docMk/>
            <pc:sldMk cId="456181699" sldId="1990"/>
            <ac:spMk id="7" creationId="{18F5AE23-B2AB-4BBE-A88E-4B3AB2F770EB}"/>
          </ac:spMkLst>
        </pc:spChg>
        <pc:picChg chg="add mod ord">
          <ac:chgData name="Shared Drive" userId="a8e99ec4-c3c1-49ac-ba97-2c12eee91f6a" providerId="ADAL" clId="{02E24D9A-EDA1-459A-AAD2-D4AB772CBCEB}" dt="2021-06-07T14:18:36.174" v="888" actId="167"/>
          <ac:picMkLst>
            <pc:docMk/>
            <pc:sldMk cId="456181699" sldId="1990"/>
            <ac:picMk id="8" creationId="{3CAD5846-3F38-49E9-B6DD-40E5CFF2FD8F}"/>
          </ac:picMkLst>
        </pc:picChg>
        <pc:picChg chg="del">
          <ac:chgData name="Shared Drive" userId="a8e99ec4-c3c1-49ac-ba97-2c12eee91f6a" providerId="ADAL" clId="{02E24D9A-EDA1-459A-AAD2-D4AB772CBCEB}" dt="2021-06-07T14:18:28.334" v="886" actId="478"/>
          <ac:picMkLst>
            <pc:docMk/>
            <pc:sldMk cId="456181699" sldId="1990"/>
            <ac:picMk id="1026" creationId="{83ED11F3-2EE5-4314-B4E3-6F54A24EEFF4}"/>
          </ac:picMkLst>
        </pc:picChg>
      </pc:sldChg>
      <pc:sldChg chg="addSp delSp modSp add del mod delAnim">
        <pc:chgData name="Shared Drive" userId="a8e99ec4-c3c1-49ac-ba97-2c12eee91f6a" providerId="ADAL" clId="{02E24D9A-EDA1-459A-AAD2-D4AB772CBCEB}" dt="2021-06-07T14:22:02.558" v="987" actId="47"/>
        <pc:sldMkLst>
          <pc:docMk/>
          <pc:sldMk cId="3419924444" sldId="2005"/>
        </pc:sldMkLst>
        <pc:spChg chg="add del mod">
          <ac:chgData name="Shared Drive" userId="a8e99ec4-c3c1-49ac-ba97-2c12eee91f6a" providerId="ADAL" clId="{02E24D9A-EDA1-459A-AAD2-D4AB772CBCEB}" dt="2021-06-07T14:18:07.836" v="883" actId="21"/>
          <ac:spMkLst>
            <pc:docMk/>
            <pc:sldMk cId="3419924444" sldId="2005"/>
            <ac:spMk id="15" creationId="{8ADA35F4-5E31-45D7-813B-3F28A4039EF7}"/>
          </ac:spMkLst>
        </pc:spChg>
        <pc:spChg chg="add del mod">
          <ac:chgData name="Shared Drive" userId="a8e99ec4-c3c1-49ac-ba97-2c12eee91f6a" providerId="ADAL" clId="{02E24D9A-EDA1-459A-AAD2-D4AB772CBCEB}" dt="2021-06-07T14:18:07.836" v="883" actId="21"/>
          <ac:spMkLst>
            <pc:docMk/>
            <pc:sldMk cId="3419924444" sldId="2005"/>
            <ac:spMk id="16" creationId="{BF744E5A-82B6-4296-BD8C-AD07EED540D0}"/>
          </ac:spMkLst>
        </pc:spChg>
        <pc:spChg chg="add del mod">
          <ac:chgData name="Shared Drive" userId="a8e99ec4-c3c1-49ac-ba97-2c12eee91f6a" providerId="ADAL" clId="{02E24D9A-EDA1-459A-AAD2-D4AB772CBCEB}" dt="2021-06-07T14:18:07.836" v="883" actId="21"/>
          <ac:spMkLst>
            <pc:docMk/>
            <pc:sldMk cId="3419924444" sldId="2005"/>
            <ac:spMk id="17" creationId="{2B036F55-0497-4BA3-8FF2-23D50BB83714}"/>
          </ac:spMkLst>
        </pc:spChg>
        <pc:spChg chg="add del mod">
          <ac:chgData name="Shared Drive" userId="a8e99ec4-c3c1-49ac-ba97-2c12eee91f6a" providerId="ADAL" clId="{02E24D9A-EDA1-459A-AAD2-D4AB772CBCEB}" dt="2021-06-07T14:18:07.836" v="883" actId="21"/>
          <ac:spMkLst>
            <pc:docMk/>
            <pc:sldMk cId="3419924444" sldId="2005"/>
            <ac:spMk id="18" creationId="{62A1157D-62B2-48CA-8C6B-09DDFC4CE0A8}"/>
          </ac:spMkLst>
        </pc:spChg>
        <pc:picChg chg="del">
          <ac:chgData name="Shared Drive" userId="a8e99ec4-c3c1-49ac-ba97-2c12eee91f6a" providerId="ADAL" clId="{02E24D9A-EDA1-459A-AAD2-D4AB772CBCEB}" dt="2021-06-07T14:18:25.273" v="885" actId="21"/>
          <ac:picMkLst>
            <pc:docMk/>
            <pc:sldMk cId="3419924444" sldId="2005"/>
            <ac:picMk id="4" creationId="{6664C4C3-B40B-44EF-B261-067DF84EA89B}"/>
          </ac:picMkLst>
        </pc:picChg>
      </pc:sldChg>
      <pc:sldChg chg="addSp delSp modSp del mod modClrScheme delAnim modAnim chgLayout">
        <pc:chgData name="Shared Drive" userId="a8e99ec4-c3c1-49ac-ba97-2c12eee91f6a" providerId="ADAL" clId="{02E24D9A-EDA1-459A-AAD2-D4AB772CBCEB}" dt="2021-06-10T14:41:59.621" v="1298" actId="47"/>
        <pc:sldMkLst>
          <pc:docMk/>
          <pc:sldMk cId="2707020976" sldId="2055"/>
        </pc:sldMkLst>
        <pc:spChg chg="add del mod ord">
          <ac:chgData name="Shared Drive" userId="a8e99ec4-c3c1-49ac-ba97-2c12eee91f6a" providerId="ADAL" clId="{02E24D9A-EDA1-459A-AAD2-D4AB772CBCEB}" dt="2021-06-10T14:40:49.954" v="1280" actId="700"/>
          <ac:spMkLst>
            <pc:docMk/>
            <pc:sldMk cId="2707020976" sldId="2055"/>
            <ac:spMk id="2" creationId="{BB88F4E0-4AF6-46A9-A6AC-51CF6D22EF1E}"/>
          </ac:spMkLst>
        </pc:spChg>
        <pc:spChg chg="add del mod ord">
          <ac:chgData name="Shared Drive" userId="a8e99ec4-c3c1-49ac-ba97-2c12eee91f6a" providerId="ADAL" clId="{02E24D9A-EDA1-459A-AAD2-D4AB772CBCEB}" dt="2021-06-10T14:40:49.954" v="1280" actId="700"/>
          <ac:spMkLst>
            <pc:docMk/>
            <pc:sldMk cId="2707020976" sldId="2055"/>
            <ac:spMk id="3" creationId="{3E77802C-730A-4881-98DE-46C0A1474CBB}"/>
          </ac:spMkLst>
        </pc:spChg>
        <pc:spChg chg="del mod">
          <ac:chgData name="Shared Drive" userId="a8e99ec4-c3c1-49ac-ba97-2c12eee91f6a" providerId="ADAL" clId="{02E24D9A-EDA1-459A-AAD2-D4AB772CBCEB}" dt="2021-06-10T14:40:59.536" v="1286"/>
          <ac:spMkLst>
            <pc:docMk/>
            <pc:sldMk cId="2707020976" sldId="2055"/>
            <ac:spMk id="20" creationId="{2DBCB9CC-295A-4A8D-9393-81517C4C8805}"/>
          </ac:spMkLst>
        </pc:spChg>
        <pc:spChg chg="del mod">
          <ac:chgData name="Shared Drive" userId="a8e99ec4-c3c1-49ac-ba97-2c12eee91f6a" providerId="ADAL" clId="{02E24D9A-EDA1-459A-AAD2-D4AB772CBCEB}" dt="2021-06-10T14:40:59.530" v="1284"/>
          <ac:spMkLst>
            <pc:docMk/>
            <pc:sldMk cId="2707020976" sldId="2055"/>
            <ac:spMk id="218" creationId="{E8798B27-8ADE-46BB-AF80-255BC40B13CE}"/>
          </ac:spMkLst>
        </pc:spChg>
      </pc:sldChg>
      <pc:sldChg chg="modSp mod modAnim modNotesTx">
        <pc:chgData name="Shared Drive" userId="a8e99ec4-c3c1-49ac-ba97-2c12eee91f6a" providerId="ADAL" clId="{02E24D9A-EDA1-459A-AAD2-D4AB772CBCEB}" dt="2021-06-14T21:16:56.185" v="8801" actId="313"/>
        <pc:sldMkLst>
          <pc:docMk/>
          <pc:sldMk cId="3398485337" sldId="2061"/>
        </pc:sldMkLst>
        <pc:spChg chg="mod">
          <ac:chgData name="Shared Drive" userId="a8e99ec4-c3c1-49ac-ba97-2c12eee91f6a" providerId="ADAL" clId="{02E24D9A-EDA1-459A-AAD2-D4AB772CBCEB}" dt="2021-06-14T21:16:36.616" v="8769" actId="14100"/>
          <ac:spMkLst>
            <pc:docMk/>
            <pc:sldMk cId="3398485337" sldId="2061"/>
            <ac:spMk id="3" creationId="{43DBD014-4E58-4764-A2F7-42635D7968CA}"/>
          </ac:spMkLst>
        </pc:spChg>
      </pc:sldChg>
      <pc:sldChg chg="ord">
        <pc:chgData name="Shared Drive" userId="a8e99ec4-c3c1-49ac-ba97-2c12eee91f6a" providerId="ADAL" clId="{02E24D9A-EDA1-459A-AAD2-D4AB772CBCEB}" dt="2021-05-31T17:20:22.880" v="352"/>
        <pc:sldMkLst>
          <pc:docMk/>
          <pc:sldMk cId="1324788526" sldId="2098"/>
        </pc:sldMkLst>
      </pc:sldChg>
      <pc:sldChg chg="del">
        <pc:chgData name="Shared Drive" userId="a8e99ec4-c3c1-49ac-ba97-2c12eee91f6a" providerId="ADAL" clId="{02E24D9A-EDA1-459A-AAD2-D4AB772CBCEB}" dt="2021-05-31T17:06:33.089" v="120" actId="47"/>
        <pc:sldMkLst>
          <pc:docMk/>
          <pc:sldMk cId="2330491730" sldId="2101"/>
        </pc:sldMkLst>
      </pc:sldChg>
      <pc:sldChg chg="modSp mod">
        <pc:chgData name="Shared Drive" userId="a8e99ec4-c3c1-49ac-ba97-2c12eee91f6a" providerId="ADAL" clId="{02E24D9A-EDA1-459A-AAD2-D4AB772CBCEB}" dt="2021-05-31T17:06:11.557" v="118" actId="404"/>
        <pc:sldMkLst>
          <pc:docMk/>
          <pc:sldMk cId="3135238590" sldId="2261"/>
        </pc:sldMkLst>
        <pc:spChg chg="mod">
          <ac:chgData name="Shared Drive" userId="a8e99ec4-c3c1-49ac-ba97-2c12eee91f6a" providerId="ADAL" clId="{02E24D9A-EDA1-459A-AAD2-D4AB772CBCEB}" dt="2021-05-31T17:06:11.557" v="118" actId="404"/>
          <ac:spMkLst>
            <pc:docMk/>
            <pc:sldMk cId="3135238590" sldId="2261"/>
            <ac:spMk id="3" creationId="{843AA0E1-9077-485E-AEA6-7F47B1E0F42D}"/>
          </ac:spMkLst>
        </pc:spChg>
      </pc:sldChg>
      <pc:sldChg chg="modAnim modNotesTx">
        <pc:chgData name="Shared Drive" userId="a8e99ec4-c3c1-49ac-ba97-2c12eee91f6a" providerId="ADAL" clId="{02E24D9A-EDA1-459A-AAD2-D4AB772CBCEB}" dt="2021-06-13T18:45:39.780" v="2341" actId="20577"/>
        <pc:sldMkLst>
          <pc:docMk/>
          <pc:sldMk cId="1456787827" sldId="2262"/>
        </pc:sldMkLst>
      </pc:sldChg>
      <pc:sldChg chg="modSp mod ord modAnim modNotesTx">
        <pc:chgData name="Shared Drive" userId="a8e99ec4-c3c1-49ac-ba97-2c12eee91f6a" providerId="ADAL" clId="{02E24D9A-EDA1-459A-AAD2-D4AB772CBCEB}" dt="2021-06-13T18:38:16.220" v="2209"/>
        <pc:sldMkLst>
          <pc:docMk/>
          <pc:sldMk cId="2974941863" sldId="2613"/>
        </pc:sldMkLst>
        <pc:spChg chg="mod">
          <ac:chgData name="Shared Drive" userId="a8e99ec4-c3c1-49ac-ba97-2c12eee91f6a" providerId="ADAL" clId="{02E24D9A-EDA1-459A-AAD2-D4AB772CBCEB}" dt="2021-06-07T14:50:06.443" v="1005" actId="6549"/>
          <ac:spMkLst>
            <pc:docMk/>
            <pc:sldMk cId="2974941863" sldId="2613"/>
            <ac:spMk id="2" creationId="{2875C865-02D8-4DB4-BB18-397A3F1E7405}"/>
          </ac:spMkLst>
        </pc:spChg>
        <pc:spChg chg="mod">
          <ac:chgData name="Shared Drive" userId="a8e99ec4-c3c1-49ac-ba97-2c12eee91f6a" providerId="ADAL" clId="{02E24D9A-EDA1-459A-AAD2-D4AB772CBCEB}" dt="2021-05-31T16:58:12.992" v="20" actId="20577"/>
          <ac:spMkLst>
            <pc:docMk/>
            <pc:sldMk cId="2974941863" sldId="2613"/>
            <ac:spMk id="7" creationId="{18F5AE23-B2AB-4BBE-A88E-4B3AB2F770EB}"/>
          </ac:spMkLst>
        </pc:spChg>
      </pc:sldChg>
      <pc:sldChg chg="addSp delSp modSp mod ord modAnim modNotesTx">
        <pc:chgData name="Shared Drive" userId="a8e99ec4-c3c1-49ac-ba97-2c12eee91f6a" providerId="ADAL" clId="{02E24D9A-EDA1-459A-AAD2-D4AB772CBCEB}" dt="2021-06-17T13:50:14.966" v="11248" actId="20577"/>
        <pc:sldMkLst>
          <pc:docMk/>
          <pc:sldMk cId="1896260059" sldId="2621"/>
        </pc:sldMkLst>
        <pc:spChg chg="mod">
          <ac:chgData name="Shared Drive" userId="a8e99ec4-c3c1-49ac-ba97-2c12eee91f6a" providerId="ADAL" clId="{02E24D9A-EDA1-459A-AAD2-D4AB772CBCEB}" dt="2021-06-15T21:43:35.778" v="10762" actId="20577"/>
          <ac:spMkLst>
            <pc:docMk/>
            <pc:sldMk cId="1896260059" sldId="2621"/>
            <ac:spMk id="17" creationId="{DD49B6ED-4408-4E93-B59C-B4EC430A88FE}"/>
          </ac:spMkLst>
        </pc:spChg>
        <pc:spChg chg="add del mod topLvl">
          <ac:chgData name="Shared Drive" userId="a8e99ec4-c3c1-49ac-ba97-2c12eee91f6a" providerId="ADAL" clId="{02E24D9A-EDA1-459A-AAD2-D4AB772CBCEB}" dt="2021-06-13T18:51:09.917" v="2740" actId="478"/>
          <ac:spMkLst>
            <pc:docMk/>
            <pc:sldMk cId="1896260059" sldId="2621"/>
            <ac:spMk id="19" creationId="{399A9B68-BA9D-4B95-AA7D-990D8C9AAE98}"/>
          </ac:spMkLst>
        </pc:spChg>
        <pc:spChg chg="add del mod topLvl">
          <ac:chgData name="Shared Drive" userId="a8e99ec4-c3c1-49ac-ba97-2c12eee91f6a" providerId="ADAL" clId="{02E24D9A-EDA1-459A-AAD2-D4AB772CBCEB}" dt="2021-06-13T18:51:07.562" v="2739" actId="478"/>
          <ac:spMkLst>
            <pc:docMk/>
            <pc:sldMk cId="1896260059" sldId="2621"/>
            <ac:spMk id="20" creationId="{3C3C433C-245C-4F6D-AE2B-F51DDEA937F8}"/>
          </ac:spMkLst>
        </pc:spChg>
        <pc:grpChg chg="add del mod">
          <ac:chgData name="Shared Drive" userId="a8e99ec4-c3c1-49ac-ba97-2c12eee91f6a" providerId="ADAL" clId="{02E24D9A-EDA1-459A-AAD2-D4AB772CBCEB}" dt="2021-06-13T18:51:07.562" v="2739" actId="478"/>
          <ac:grpSpMkLst>
            <pc:docMk/>
            <pc:sldMk cId="1896260059" sldId="2621"/>
            <ac:grpSpMk id="18" creationId="{F726B382-8269-4F04-9849-C2F2D1AA8FA8}"/>
          </ac:grpSpMkLst>
        </pc:grpChg>
      </pc:sldChg>
      <pc:sldChg chg="del">
        <pc:chgData name="Shared Drive" userId="a8e99ec4-c3c1-49ac-ba97-2c12eee91f6a" providerId="ADAL" clId="{02E24D9A-EDA1-459A-AAD2-D4AB772CBCEB}" dt="2021-05-31T17:08:33.814" v="182" actId="47"/>
        <pc:sldMkLst>
          <pc:docMk/>
          <pc:sldMk cId="688287782" sldId="2624"/>
        </pc:sldMkLst>
      </pc:sldChg>
      <pc:sldChg chg="del">
        <pc:chgData name="Shared Drive" userId="a8e99ec4-c3c1-49ac-ba97-2c12eee91f6a" providerId="ADAL" clId="{02E24D9A-EDA1-459A-AAD2-D4AB772CBCEB}" dt="2021-06-04T18:33:17.114" v="747" actId="47"/>
        <pc:sldMkLst>
          <pc:docMk/>
          <pc:sldMk cId="3189611822" sldId="2625"/>
        </pc:sldMkLst>
      </pc:sldChg>
      <pc:sldChg chg="add del">
        <pc:chgData name="Shared Drive" userId="a8e99ec4-c3c1-49ac-ba97-2c12eee91f6a" providerId="ADAL" clId="{02E24D9A-EDA1-459A-AAD2-D4AB772CBCEB}" dt="2021-06-16T15:11:31.815" v="10842" actId="47"/>
        <pc:sldMkLst>
          <pc:docMk/>
          <pc:sldMk cId="3235263207" sldId="2627"/>
        </pc:sldMkLst>
      </pc:sldChg>
      <pc:sldChg chg="delSp modSp mod delAnim modAnim modNotesTx">
        <pc:chgData name="Shared Drive" userId="a8e99ec4-c3c1-49ac-ba97-2c12eee91f6a" providerId="ADAL" clId="{02E24D9A-EDA1-459A-AAD2-D4AB772CBCEB}" dt="2021-06-15T21:48:32.768" v="10830" actId="20577"/>
        <pc:sldMkLst>
          <pc:docMk/>
          <pc:sldMk cId="2975910017" sldId="2628"/>
        </pc:sldMkLst>
        <pc:spChg chg="mod">
          <ac:chgData name="Shared Drive" userId="a8e99ec4-c3c1-49ac-ba97-2c12eee91f6a" providerId="ADAL" clId="{02E24D9A-EDA1-459A-AAD2-D4AB772CBCEB}" dt="2021-06-15T21:47:46.249" v="10797" actId="313"/>
          <ac:spMkLst>
            <pc:docMk/>
            <pc:sldMk cId="2975910017" sldId="2628"/>
            <ac:spMk id="17" creationId="{CA880C7F-DA54-4AD6-8E6D-08112C4252B6}"/>
          </ac:spMkLst>
        </pc:spChg>
        <pc:spChg chg="mod">
          <ac:chgData name="Shared Drive" userId="a8e99ec4-c3c1-49ac-ba97-2c12eee91f6a" providerId="ADAL" clId="{02E24D9A-EDA1-459A-AAD2-D4AB772CBCEB}" dt="2021-06-15T21:48:32.768" v="10830" actId="20577"/>
          <ac:spMkLst>
            <pc:docMk/>
            <pc:sldMk cId="2975910017" sldId="2628"/>
            <ac:spMk id="18" creationId="{3B40055B-E143-4412-8FB9-894BB22ECA85}"/>
          </ac:spMkLst>
        </pc:spChg>
        <pc:spChg chg="del">
          <ac:chgData name="Shared Drive" userId="a8e99ec4-c3c1-49ac-ba97-2c12eee91f6a" providerId="ADAL" clId="{02E24D9A-EDA1-459A-AAD2-D4AB772CBCEB}" dt="2021-06-14T20:54:54.823" v="6478" actId="478"/>
          <ac:spMkLst>
            <pc:docMk/>
            <pc:sldMk cId="2975910017" sldId="2628"/>
            <ac:spMk id="19" creationId="{3934530F-D108-4C07-84BE-CED75F5A3E52}"/>
          </ac:spMkLst>
        </pc:spChg>
        <pc:spChg chg="mod">
          <ac:chgData name="Shared Drive" userId="a8e99ec4-c3c1-49ac-ba97-2c12eee91f6a" providerId="ADAL" clId="{02E24D9A-EDA1-459A-AAD2-D4AB772CBCEB}" dt="2021-06-15T21:47:50.248" v="10798" actId="1076"/>
          <ac:spMkLst>
            <pc:docMk/>
            <pc:sldMk cId="2975910017" sldId="2628"/>
            <ac:spMk id="20" creationId="{21BB6F12-4E56-4E29-9DD8-C246A5FBDE70}"/>
          </ac:spMkLst>
        </pc:spChg>
      </pc:sldChg>
      <pc:sldChg chg="addSp delSp modSp mod ord modClrScheme delAnim modAnim chgLayout">
        <pc:chgData name="Shared Drive" userId="a8e99ec4-c3c1-49ac-ba97-2c12eee91f6a" providerId="ADAL" clId="{02E24D9A-EDA1-459A-AAD2-D4AB772CBCEB}" dt="2021-06-15T22:11:30.385" v="10840"/>
        <pc:sldMkLst>
          <pc:docMk/>
          <pc:sldMk cId="2758625789" sldId="2640"/>
        </pc:sldMkLst>
        <pc:spChg chg="add del mod ord">
          <ac:chgData name="Shared Drive" userId="a8e99ec4-c3c1-49ac-ba97-2c12eee91f6a" providerId="ADAL" clId="{02E24D9A-EDA1-459A-AAD2-D4AB772CBCEB}" dt="2021-06-10T21:54:37.180" v="1514" actId="700"/>
          <ac:spMkLst>
            <pc:docMk/>
            <pc:sldMk cId="2758625789" sldId="2640"/>
            <ac:spMk id="2" creationId="{4F2486BC-F4F6-4101-AC9D-BE6D5AF6A6E8}"/>
          </ac:spMkLst>
        </pc:spChg>
        <pc:spChg chg="add del mod ord">
          <ac:chgData name="Shared Drive" userId="a8e99ec4-c3c1-49ac-ba97-2c12eee91f6a" providerId="ADAL" clId="{02E24D9A-EDA1-459A-AAD2-D4AB772CBCEB}" dt="2021-06-10T21:54:37.180" v="1514" actId="700"/>
          <ac:spMkLst>
            <pc:docMk/>
            <pc:sldMk cId="2758625789" sldId="2640"/>
            <ac:spMk id="3" creationId="{F5386946-7155-42F8-B812-06CB73F308A9}"/>
          </ac:spMkLst>
        </pc:spChg>
        <pc:spChg chg="del">
          <ac:chgData name="Shared Drive" userId="a8e99ec4-c3c1-49ac-ba97-2c12eee91f6a" providerId="ADAL" clId="{02E24D9A-EDA1-459A-AAD2-D4AB772CBCEB}" dt="2021-05-31T17:16:47.759" v="330" actId="478"/>
          <ac:spMkLst>
            <pc:docMk/>
            <pc:sldMk cId="2758625789" sldId="2640"/>
            <ac:spMk id="7" creationId="{5636457F-55E4-478C-9A63-61ECB3404BDF}"/>
          </ac:spMkLst>
        </pc:spChg>
        <pc:spChg chg="del">
          <ac:chgData name="Shared Drive" userId="a8e99ec4-c3c1-49ac-ba97-2c12eee91f6a" providerId="ADAL" clId="{02E24D9A-EDA1-459A-AAD2-D4AB772CBCEB}" dt="2021-05-31T17:16:49.952" v="331" actId="478"/>
          <ac:spMkLst>
            <pc:docMk/>
            <pc:sldMk cId="2758625789" sldId="2640"/>
            <ac:spMk id="20" creationId="{2DBCB9CC-295A-4A8D-9393-81517C4C8805}"/>
          </ac:spMkLst>
        </pc:spChg>
        <pc:spChg chg="mod">
          <ac:chgData name="Shared Drive" userId="a8e99ec4-c3c1-49ac-ba97-2c12eee91f6a" providerId="ADAL" clId="{02E24D9A-EDA1-459A-AAD2-D4AB772CBCEB}" dt="2021-06-10T21:54:42.466" v="1516" actId="21"/>
          <ac:spMkLst>
            <pc:docMk/>
            <pc:sldMk cId="2758625789" sldId="2640"/>
            <ac:spMk id="218" creationId="{E8798B27-8ADE-46BB-AF80-255BC40B13CE}"/>
          </ac:spMkLst>
        </pc:spChg>
      </pc:sldChg>
      <pc:sldChg chg="addSp delSp modSp mod modAnim modNotesTx">
        <pc:chgData name="Shared Drive" userId="a8e99ec4-c3c1-49ac-ba97-2c12eee91f6a" providerId="ADAL" clId="{02E24D9A-EDA1-459A-AAD2-D4AB772CBCEB}" dt="2021-06-14T13:56:34.763" v="3278" actId="478"/>
        <pc:sldMkLst>
          <pc:docMk/>
          <pc:sldMk cId="2600558347" sldId="2641"/>
        </pc:sldMkLst>
        <pc:spChg chg="mod">
          <ac:chgData name="Shared Drive" userId="a8e99ec4-c3c1-49ac-ba97-2c12eee91f6a" providerId="ADAL" clId="{02E24D9A-EDA1-459A-AAD2-D4AB772CBCEB}" dt="2021-06-14T13:52:30.536" v="3153" actId="20577"/>
          <ac:spMkLst>
            <pc:docMk/>
            <pc:sldMk cId="2600558347" sldId="2641"/>
            <ac:spMk id="4" creationId="{0F0D03E1-799A-4992-ABA6-0E728724F6A1}"/>
          </ac:spMkLst>
        </pc:spChg>
        <pc:spChg chg="add mod">
          <ac:chgData name="Shared Drive" userId="a8e99ec4-c3c1-49ac-ba97-2c12eee91f6a" providerId="ADAL" clId="{02E24D9A-EDA1-459A-AAD2-D4AB772CBCEB}" dt="2021-06-14T13:54:02.572" v="3207" actId="14100"/>
          <ac:spMkLst>
            <pc:docMk/>
            <pc:sldMk cId="2600558347" sldId="2641"/>
            <ac:spMk id="5" creationId="{EDAC15C0-3413-48BE-8366-CC50B79CF968}"/>
          </ac:spMkLst>
        </pc:spChg>
        <pc:spChg chg="add del mod">
          <ac:chgData name="Shared Drive" userId="a8e99ec4-c3c1-49ac-ba97-2c12eee91f6a" providerId="ADAL" clId="{02E24D9A-EDA1-459A-AAD2-D4AB772CBCEB}" dt="2021-06-14T13:55:13.338" v="3236"/>
          <ac:spMkLst>
            <pc:docMk/>
            <pc:sldMk cId="2600558347" sldId="2641"/>
            <ac:spMk id="6" creationId="{683F534A-CB34-4F49-8B41-281B689BAFED}"/>
          </ac:spMkLst>
        </pc:spChg>
        <pc:spChg chg="add mod">
          <ac:chgData name="Shared Drive" userId="a8e99ec4-c3c1-49ac-ba97-2c12eee91f6a" providerId="ADAL" clId="{02E24D9A-EDA1-459A-AAD2-D4AB772CBCEB}" dt="2021-06-14T13:55:45.724" v="3275" actId="1076"/>
          <ac:spMkLst>
            <pc:docMk/>
            <pc:sldMk cId="2600558347" sldId="2641"/>
            <ac:spMk id="7" creationId="{D669BF38-798E-4047-8BF9-2DB96A9ADF76}"/>
          </ac:spMkLst>
        </pc:spChg>
        <pc:spChg chg="add del">
          <ac:chgData name="Shared Drive" userId="a8e99ec4-c3c1-49ac-ba97-2c12eee91f6a" providerId="ADAL" clId="{02E24D9A-EDA1-459A-AAD2-D4AB772CBCEB}" dt="2021-06-14T13:56:34.763" v="3278" actId="478"/>
          <ac:spMkLst>
            <pc:docMk/>
            <pc:sldMk cId="2600558347" sldId="2641"/>
            <ac:spMk id="10" creationId="{1FDBA18D-AB16-4DB3-A91D-069FB7AFB0EB}"/>
          </ac:spMkLst>
        </pc:spChg>
        <pc:picChg chg="mod">
          <ac:chgData name="Shared Drive" userId="a8e99ec4-c3c1-49ac-ba97-2c12eee91f6a" providerId="ADAL" clId="{02E24D9A-EDA1-459A-AAD2-D4AB772CBCEB}" dt="2021-06-14T13:43:14.230" v="2965" actId="732"/>
          <ac:picMkLst>
            <pc:docMk/>
            <pc:sldMk cId="2600558347" sldId="2641"/>
            <ac:picMk id="1026" creationId="{46CCBECA-0B93-410B-821B-F9A9FF8F541F}"/>
          </ac:picMkLst>
        </pc:picChg>
      </pc:sldChg>
      <pc:sldChg chg="del ord">
        <pc:chgData name="Shared Drive" userId="a8e99ec4-c3c1-49ac-ba97-2c12eee91f6a" providerId="ADAL" clId="{02E24D9A-EDA1-459A-AAD2-D4AB772CBCEB}" dt="2021-06-04T18:33:13.094" v="746" actId="47"/>
        <pc:sldMkLst>
          <pc:docMk/>
          <pc:sldMk cId="3480244844" sldId="2642"/>
        </pc:sldMkLst>
      </pc:sldChg>
      <pc:sldChg chg="add modNotesTx">
        <pc:chgData name="Shared Drive" userId="a8e99ec4-c3c1-49ac-ba97-2c12eee91f6a" providerId="ADAL" clId="{02E24D9A-EDA1-459A-AAD2-D4AB772CBCEB}" dt="2021-06-04T18:32:18.472" v="745"/>
        <pc:sldMkLst>
          <pc:docMk/>
          <pc:sldMk cId="3450583241" sldId="2649"/>
        </pc:sldMkLst>
      </pc:sldChg>
      <pc:sldChg chg="add">
        <pc:chgData name="Shared Drive" userId="a8e99ec4-c3c1-49ac-ba97-2c12eee91f6a" providerId="ADAL" clId="{02E24D9A-EDA1-459A-AAD2-D4AB772CBCEB}" dt="2021-06-19T17:30:22.658" v="11448"/>
        <pc:sldMkLst>
          <pc:docMk/>
          <pc:sldMk cId="1185631841" sldId="2712"/>
        </pc:sldMkLst>
      </pc:sldChg>
      <pc:sldChg chg="add">
        <pc:chgData name="Shared Drive" userId="a8e99ec4-c3c1-49ac-ba97-2c12eee91f6a" providerId="ADAL" clId="{02E24D9A-EDA1-459A-AAD2-D4AB772CBCEB}" dt="2021-06-19T17:30:22.658" v="11448"/>
        <pc:sldMkLst>
          <pc:docMk/>
          <pc:sldMk cId="3737935894" sldId="2713"/>
        </pc:sldMkLst>
      </pc:sldChg>
      <pc:sldChg chg="add">
        <pc:chgData name="Shared Drive" userId="a8e99ec4-c3c1-49ac-ba97-2c12eee91f6a" providerId="ADAL" clId="{02E24D9A-EDA1-459A-AAD2-D4AB772CBCEB}" dt="2021-06-19T17:30:22.658" v="11448"/>
        <pc:sldMkLst>
          <pc:docMk/>
          <pc:sldMk cId="3817491651" sldId="2714"/>
        </pc:sldMkLst>
      </pc:sldChg>
      <pc:sldChg chg="ord">
        <pc:chgData name="Shared Drive" userId="a8e99ec4-c3c1-49ac-ba97-2c12eee91f6a" providerId="ADAL" clId="{02E24D9A-EDA1-459A-AAD2-D4AB772CBCEB}" dt="2021-05-31T17:01:48.706" v="37"/>
        <pc:sldMkLst>
          <pc:docMk/>
          <pc:sldMk cId="2151373128" sldId="2778"/>
        </pc:sldMkLst>
      </pc:sldChg>
      <pc:sldChg chg="modSp mod ord modAnim">
        <pc:chgData name="Shared Drive" userId="a8e99ec4-c3c1-49ac-ba97-2c12eee91f6a" providerId="ADAL" clId="{02E24D9A-EDA1-459A-AAD2-D4AB772CBCEB}" dt="2021-05-31T17:05:08.564" v="91" actId="20577"/>
        <pc:sldMkLst>
          <pc:docMk/>
          <pc:sldMk cId="1807314764" sldId="2779"/>
        </pc:sldMkLst>
        <pc:spChg chg="mod">
          <ac:chgData name="Shared Drive" userId="a8e99ec4-c3c1-49ac-ba97-2c12eee91f6a" providerId="ADAL" clId="{02E24D9A-EDA1-459A-AAD2-D4AB772CBCEB}" dt="2021-05-31T17:02:36.085" v="82" actId="20577"/>
          <ac:spMkLst>
            <pc:docMk/>
            <pc:sldMk cId="1807314764" sldId="2779"/>
            <ac:spMk id="3" creationId="{37212B9F-EA4E-499D-99A0-3FFC150FA03C}"/>
          </ac:spMkLst>
        </pc:spChg>
        <pc:spChg chg="mod">
          <ac:chgData name="Shared Drive" userId="a8e99ec4-c3c1-49ac-ba97-2c12eee91f6a" providerId="ADAL" clId="{02E24D9A-EDA1-459A-AAD2-D4AB772CBCEB}" dt="2021-05-31T17:05:08.564" v="91" actId="20577"/>
          <ac:spMkLst>
            <pc:docMk/>
            <pc:sldMk cId="1807314764" sldId="2779"/>
            <ac:spMk id="4" creationId="{0DA25759-5AA3-4B38-924D-FF2527B1693C}"/>
          </ac:spMkLst>
        </pc:spChg>
      </pc:sldChg>
      <pc:sldChg chg="addSp delSp modSp mod">
        <pc:chgData name="Shared Drive" userId="a8e99ec4-c3c1-49ac-ba97-2c12eee91f6a" providerId="ADAL" clId="{02E24D9A-EDA1-459A-AAD2-D4AB772CBCEB}" dt="2021-05-31T17:14:10.274" v="308"/>
        <pc:sldMkLst>
          <pc:docMk/>
          <pc:sldMk cId="1703464851" sldId="2783"/>
        </pc:sldMkLst>
        <pc:spChg chg="mod">
          <ac:chgData name="Shared Drive" userId="a8e99ec4-c3c1-49ac-ba97-2c12eee91f6a" providerId="ADAL" clId="{02E24D9A-EDA1-459A-AAD2-D4AB772CBCEB}" dt="2021-05-31T17:07:44.227" v="180" actId="20577"/>
          <ac:spMkLst>
            <pc:docMk/>
            <pc:sldMk cId="1703464851" sldId="2783"/>
            <ac:spMk id="2" creationId="{A60145E3-9362-4BCE-A901-1C5603E4C961}"/>
          </ac:spMkLst>
        </pc:spChg>
        <pc:spChg chg="add mod">
          <ac:chgData name="Shared Drive" userId="a8e99ec4-c3c1-49ac-ba97-2c12eee91f6a" providerId="ADAL" clId="{02E24D9A-EDA1-459A-AAD2-D4AB772CBCEB}" dt="2021-05-31T17:14:10.274" v="308"/>
          <ac:spMkLst>
            <pc:docMk/>
            <pc:sldMk cId="1703464851" sldId="2783"/>
            <ac:spMk id="6" creationId="{5D2860E2-19C0-4E6B-8098-3BCF619847B4}"/>
          </ac:spMkLst>
        </pc:spChg>
        <pc:picChg chg="add del">
          <ac:chgData name="Shared Drive" userId="a8e99ec4-c3c1-49ac-ba97-2c12eee91f6a" providerId="ADAL" clId="{02E24D9A-EDA1-459A-AAD2-D4AB772CBCEB}" dt="2021-05-31T17:14:04.926" v="307" actId="22"/>
          <ac:picMkLst>
            <pc:docMk/>
            <pc:sldMk cId="1703464851" sldId="2783"/>
            <ac:picMk id="5" creationId="{370D875A-45C8-4DF6-9A8A-C772E0587696}"/>
          </ac:picMkLst>
        </pc:picChg>
      </pc:sldChg>
      <pc:sldChg chg="del">
        <pc:chgData name="Shared Drive" userId="a8e99ec4-c3c1-49ac-ba97-2c12eee91f6a" providerId="ADAL" clId="{02E24D9A-EDA1-459A-AAD2-D4AB772CBCEB}" dt="2021-05-31T17:07:16.367" v="122" actId="47"/>
        <pc:sldMkLst>
          <pc:docMk/>
          <pc:sldMk cId="2575729085" sldId="2784"/>
        </pc:sldMkLst>
      </pc:sldChg>
      <pc:sldChg chg="ord modNotesTx">
        <pc:chgData name="Shared Drive" userId="a8e99ec4-c3c1-49ac-ba97-2c12eee91f6a" providerId="ADAL" clId="{02E24D9A-EDA1-459A-AAD2-D4AB772CBCEB}" dt="2021-06-14T23:28:29.426" v="9218" actId="20577"/>
        <pc:sldMkLst>
          <pc:docMk/>
          <pc:sldMk cId="1408438774" sldId="2785"/>
        </pc:sldMkLst>
      </pc:sldChg>
      <pc:sldChg chg="modSp mod modAnim modNotesTx">
        <pc:chgData name="Shared Drive" userId="a8e99ec4-c3c1-49ac-ba97-2c12eee91f6a" providerId="ADAL" clId="{02E24D9A-EDA1-459A-AAD2-D4AB772CBCEB}" dt="2021-06-15T21:04:24.979" v="10491" actId="20577"/>
        <pc:sldMkLst>
          <pc:docMk/>
          <pc:sldMk cId="2141545774" sldId="2786"/>
        </pc:sldMkLst>
        <pc:spChg chg="mod">
          <ac:chgData name="Shared Drive" userId="a8e99ec4-c3c1-49ac-ba97-2c12eee91f6a" providerId="ADAL" clId="{02E24D9A-EDA1-459A-AAD2-D4AB772CBCEB}" dt="2021-06-15T21:04:24.979" v="10491" actId="20577"/>
          <ac:spMkLst>
            <pc:docMk/>
            <pc:sldMk cId="2141545774" sldId="2786"/>
            <ac:spMk id="12" creationId="{16F95E07-6A89-4077-BBEC-6CFEA12C44EF}"/>
          </ac:spMkLst>
        </pc:spChg>
        <pc:spChg chg="mod">
          <ac:chgData name="Shared Drive" userId="a8e99ec4-c3c1-49ac-ba97-2c12eee91f6a" providerId="ADAL" clId="{02E24D9A-EDA1-459A-AAD2-D4AB772CBCEB}" dt="2021-06-04T16:02:26.134" v="372" actId="207"/>
          <ac:spMkLst>
            <pc:docMk/>
            <pc:sldMk cId="2141545774" sldId="2786"/>
            <ac:spMk id="13" creationId="{304A9BD6-533C-42CD-8D52-2032E67EEB37}"/>
          </ac:spMkLst>
        </pc:spChg>
      </pc:sldChg>
      <pc:sldChg chg="modSp mod modAnim modNotesTx">
        <pc:chgData name="Shared Drive" userId="a8e99ec4-c3c1-49ac-ba97-2c12eee91f6a" providerId="ADAL" clId="{02E24D9A-EDA1-459A-AAD2-D4AB772CBCEB}" dt="2021-06-15T21:10:30.435" v="10569" actId="6549"/>
        <pc:sldMkLst>
          <pc:docMk/>
          <pc:sldMk cId="1333365494" sldId="2788"/>
        </pc:sldMkLst>
        <pc:spChg chg="mod">
          <ac:chgData name="Shared Drive" userId="a8e99ec4-c3c1-49ac-ba97-2c12eee91f6a" providerId="ADAL" clId="{02E24D9A-EDA1-459A-AAD2-D4AB772CBCEB}" dt="2021-06-15T21:10:30.435" v="10569" actId="6549"/>
          <ac:spMkLst>
            <pc:docMk/>
            <pc:sldMk cId="1333365494" sldId="2788"/>
            <ac:spMk id="3" creationId="{CDFBDD59-BB89-4B00-993C-84CB4D97F56B}"/>
          </ac:spMkLst>
        </pc:spChg>
      </pc:sldChg>
      <pc:sldChg chg="modNotesTx">
        <pc:chgData name="Shared Drive" userId="a8e99ec4-c3c1-49ac-ba97-2c12eee91f6a" providerId="ADAL" clId="{02E24D9A-EDA1-459A-AAD2-D4AB772CBCEB}" dt="2021-06-14T23:35:40.710" v="9397" actId="20577"/>
        <pc:sldMkLst>
          <pc:docMk/>
          <pc:sldMk cId="2814719259" sldId="2789"/>
        </pc:sldMkLst>
      </pc:sldChg>
      <pc:sldChg chg="addSp delSp modSp mod ord">
        <pc:chgData name="Shared Drive" userId="a8e99ec4-c3c1-49ac-ba97-2c12eee91f6a" providerId="ADAL" clId="{02E24D9A-EDA1-459A-AAD2-D4AB772CBCEB}" dt="2021-05-31T17:13:57.278" v="305" actId="207"/>
        <pc:sldMkLst>
          <pc:docMk/>
          <pc:sldMk cId="1136856968" sldId="2790"/>
        </pc:sldMkLst>
        <pc:spChg chg="mod">
          <ac:chgData name="Shared Drive" userId="a8e99ec4-c3c1-49ac-ba97-2c12eee91f6a" providerId="ADAL" clId="{02E24D9A-EDA1-459A-AAD2-D4AB772CBCEB}" dt="2021-05-31T17:13:21.158" v="254" actId="20577"/>
          <ac:spMkLst>
            <pc:docMk/>
            <pc:sldMk cId="1136856968" sldId="2790"/>
            <ac:spMk id="2" creationId="{5681169C-3EB9-4BA0-A2B3-0321803B7D35}"/>
          </ac:spMkLst>
        </pc:spChg>
        <pc:spChg chg="add mod">
          <ac:chgData name="Shared Drive" userId="a8e99ec4-c3c1-49ac-ba97-2c12eee91f6a" providerId="ADAL" clId="{02E24D9A-EDA1-459A-AAD2-D4AB772CBCEB}" dt="2021-05-31T17:13:57.278" v="305" actId="207"/>
          <ac:spMkLst>
            <pc:docMk/>
            <pc:sldMk cId="1136856968" sldId="2790"/>
            <ac:spMk id="7" creationId="{F890AD21-71A8-4430-BBBC-823F10D887B0}"/>
          </ac:spMkLst>
        </pc:spChg>
        <pc:picChg chg="add del">
          <ac:chgData name="Shared Drive" userId="a8e99ec4-c3c1-49ac-ba97-2c12eee91f6a" providerId="ADAL" clId="{02E24D9A-EDA1-459A-AAD2-D4AB772CBCEB}" dt="2021-05-31T17:11:13.886" v="189" actId="478"/>
          <ac:picMkLst>
            <pc:docMk/>
            <pc:sldMk cId="1136856968" sldId="2790"/>
            <ac:picMk id="4" creationId="{EB424B03-613B-46B3-B8B7-D7423433BC3A}"/>
          </ac:picMkLst>
        </pc:picChg>
        <pc:picChg chg="add mod modCrop">
          <ac:chgData name="Shared Drive" userId="a8e99ec4-c3c1-49ac-ba97-2c12eee91f6a" providerId="ADAL" clId="{02E24D9A-EDA1-459A-AAD2-D4AB772CBCEB}" dt="2021-05-31T17:11:42.892" v="198" actId="1076"/>
          <ac:picMkLst>
            <pc:docMk/>
            <pc:sldMk cId="1136856968" sldId="2790"/>
            <ac:picMk id="6" creationId="{B33FD701-5BF5-42FA-AF5D-75212E20BA46}"/>
          </ac:picMkLst>
        </pc:picChg>
        <pc:picChg chg="del">
          <ac:chgData name="Shared Drive" userId="a8e99ec4-c3c1-49ac-ba97-2c12eee91f6a" providerId="ADAL" clId="{02E24D9A-EDA1-459A-AAD2-D4AB772CBCEB}" dt="2021-05-31T17:11:15.861" v="190" actId="478"/>
          <ac:picMkLst>
            <pc:docMk/>
            <pc:sldMk cId="1136856968" sldId="2790"/>
            <ac:picMk id="4100" creationId="{5A5B443C-0E6C-4DAE-883C-1AF6AB777FE8}"/>
          </ac:picMkLst>
        </pc:picChg>
      </pc:sldChg>
      <pc:sldChg chg="del">
        <pc:chgData name="Shared Drive" userId="a8e99ec4-c3c1-49ac-ba97-2c12eee91f6a" providerId="ADAL" clId="{02E24D9A-EDA1-459A-AAD2-D4AB772CBCEB}" dt="2021-05-31T17:08:27.218" v="181" actId="47"/>
        <pc:sldMkLst>
          <pc:docMk/>
          <pc:sldMk cId="1317986551" sldId="2791"/>
        </pc:sldMkLst>
      </pc:sldChg>
      <pc:sldChg chg="del">
        <pc:chgData name="Shared Drive" userId="a8e99ec4-c3c1-49ac-ba97-2c12eee91f6a" providerId="ADAL" clId="{02E24D9A-EDA1-459A-AAD2-D4AB772CBCEB}" dt="2021-05-31T17:07:04.949" v="121" actId="47"/>
        <pc:sldMkLst>
          <pc:docMk/>
          <pc:sldMk cId="2478209931" sldId="2792"/>
        </pc:sldMkLst>
      </pc:sldChg>
      <pc:sldChg chg="del">
        <pc:chgData name="Shared Drive" userId="a8e99ec4-c3c1-49ac-ba97-2c12eee91f6a" providerId="ADAL" clId="{02E24D9A-EDA1-459A-AAD2-D4AB772CBCEB}" dt="2021-05-31T17:06:20.780" v="119" actId="47"/>
        <pc:sldMkLst>
          <pc:docMk/>
          <pc:sldMk cId="1244877490" sldId="2793"/>
        </pc:sldMkLst>
      </pc:sldChg>
      <pc:sldChg chg="modAnim">
        <pc:chgData name="Shared Drive" userId="a8e99ec4-c3c1-49ac-ba97-2c12eee91f6a" providerId="ADAL" clId="{02E24D9A-EDA1-459A-AAD2-D4AB772CBCEB}" dt="2021-06-10T15:51:13.397" v="1494"/>
        <pc:sldMkLst>
          <pc:docMk/>
          <pc:sldMk cId="1370527571" sldId="2794"/>
        </pc:sldMkLst>
      </pc:sldChg>
      <pc:sldChg chg="modSp mod modNotesTx">
        <pc:chgData name="Shared Drive" userId="a8e99ec4-c3c1-49ac-ba97-2c12eee91f6a" providerId="ADAL" clId="{02E24D9A-EDA1-459A-AAD2-D4AB772CBCEB}" dt="2021-06-14T20:53:35.729" v="6477" actId="20577"/>
        <pc:sldMkLst>
          <pc:docMk/>
          <pc:sldMk cId="2608782720" sldId="2797"/>
        </pc:sldMkLst>
        <pc:spChg chg="mod">
          <ac:chgData name="Shared Drive" userId="a8e99ec4-c3c1-49ac-ba97-2c12eee91f6a" providerId="ADAL" clId="{02E24D9A-EDA1-459A-AAD2-D4AB772CBCEB}" dt="2021-06-14T14:35:11.794" v="5145" actId="6549"/>
          <ac:spMkLst>
            <pc:docMk/>
            <pc:sldMk cId="2608782720" sldId="2797"/>
            <ac:spMk id="2" creationId="{BCC9D92A-B0F6-46C9-8494-4875229BE5B4}"/>
          </ac:spMkLst>
        </pc:spChg>
      </pc:sldChg>
      <pc:sldChg chg="modSp del ord modAnim modNotesTx">
        <pc:chgData name="Shared Drive" userId="a8e99ec4-c3c1-49ac-ba97-2c12eee91f6a" providerId="ADAL" clId="{02E24D9A-EDA1-459A-AAD2-D4AB772CBCEB}" dt="2021-06-15T20:56:27.560" v="10369" actId="2696"/>
        <pc:sldMkLst>
          <pc:docMk/>
          <pc:sldMk cId="2169196528" sldId="2798"/>
        </pc:sldMkLst>
        <pc:spChg chg="mod">
          <ac:chgData name="Shared Drive" userId="a8e99ec4-c3c1-49ac-ba97-2c12eee91f6a" providerId="ADAL" clId="{02E24D9A-EDA1-459A-AAD2-D4AB772CBCEB}" dt="2021-06-13T18:36:58.685" v="2203" actId="20577"/>
          <ac:spMkLst>
            <pc:docMk/>
            <pc:sldMk cId="2169196528" sldId="2798"/>
            <ac:spMk id="2" creationId="{B5158B8E-4E62-4D33-898D-99EA9D77DB7F}"/>
          </ac:spMkLst>
        </pc:spChg>
      </pc:sldChg>
      <pc:sldChg chg="add">
        <pc:chgData name="Shared Drive" userId="a8e99ec4-c3c1-49ac-ba97-2c12eee91f6a" providerId="ADAL" clId="{02E24D9A-EDA1-459A-AAD2-D4AB772CBCEB}" dt="2021-06-15T20:56:36.881" v="10370"/>
        <pc:sldMkLst>
          <pc:docMk/>
          <pc:sldMk cId="2584979577" sldId="2798"/>
        </pc:sldMkLst>
      </pc:sldChg>
      <pc:sldChg chg="modSp modNotesTx">
        <pc:chgData name="Shared Drive" userId="a8e99ec4-c3c1-49ac-ba97-2c12eee91f6a" providerId="ADAL" clId="{02E24D9A-EDA1-459A-AAD2-D4AB772CBCEB}" dt="2021-06-15T21:08:03.084" v="10513" actId="20577"/>
        <pc:sldMkLst>
          <pc:docMk/>
          <pc:sldMk cId="1408049104" sldId="2799"/>
        </pc:sldMkLst>
        <pc:spChg chg="mod">
          <ac:chgData name="Shared Drive" userId="a8e99ec4-c3c1-49ac-ba97-2c12eee91f6a" providerId="ADAL" clId="{02E24D9A-EDA1-459A-AAD2-D4AB772CBCEB}" dt="2021-06-15T21:08:03.084" v="10513" actId="20577"/>
          <ac:spMkLst>
            <pc:docMk/>
            <pc:sldMk cId="1408049104" sldId="2799"/>
            <ac:spMk id="8" creationId="{13D7D2BA-49D6-4A39-B614-1D1BBA0BC4D8}"/>
          </ac:spMkLst>
        </pc:spChg>
      </pc:sldChg>
      <pc:sldChg chg="add del">
        <pc:chgData name="Shared Drive" userId="a8e99ec4-c3c1-49ac-ba97-2c12eee91f6a" providerId="ADAL" clId="{02E24D9A-EDA1-459A-AAD2-D4AB772CBCEB}" dt="2021-05-31T17:09:03.100" v="185" actId="47"/>
        <pc:sldMkLst>
          <pc:docMk/>
          <pc:sldMk cId="2984002903" sldId="2800"/>
        </pc:sldMkLst>
      </pc:sldChg>
      <pc:sldChg chg="addSp delSp modSp mod modAnim modNotesTx">
        <pc:chgData name="Shared Drive" userId="a8e99ec4-c3c1-49ac-ba97-2c12eee91f6a" providerId="ADAL" clId="{02E24D9A-EDA1-459A-AAD2-D4AB772CBCEB}" dt="2021-06-15T00:15:21.170" v="10248"/>
        <pc:sldMkLst>
          <pc:docMk/>
          <pc:sldMk cId="1172112423" sldId="2801"/>
        </pc:sldMkLst>
        <pc:spChg chg="mod">
          <ac:chgData name="Shared Drive" userId="a8e99ec4-c3c1-49ac-ba97-2c12eee91f6a" providerId="ADAL" clId="{02E24D9A-EDA1-459A-AAD2-D4AB772CBCEB}" dt="2021-06-15T00:07:47.084" v="9744" actId="20577"/>
          <ac:spMkLst>
            <pc:docMk/>
            <pc:sldMk cId="1172112423" sldId="2801"/>
            <ac:spMk id="2" creationId="{2875C865-02D8-4DB4-BB18-397A3F1E7405}"/>
          </ac:spMkLst>
        </pc:spChg>
        <pc:spChg chg="add mod">
          <ac:chgData name="Shared Drive" userId="a8e99ec4-c3c1-49ac-ba97-2c12eee91f6a" providerId="ADAL" clId="{02E24D9A-EDA1-459A-AAD2-D4AB772CBCEB}" dt="2021-06-15T00:15:18.494" v="10247" actId="1076"/>
          <ac:spMkLst>
            <pc:docMk/>
            <pc:sldMk cId="1172112423" sldId="2801"/>
            <ac:spMk id="15" creationId="{0F8EA26A-3AA1-4EB9-B4BC-D177CB03B417}"/>
          </ac:spMkLst>
        </pc:spChg>
        <pc:spChg chg="mod">
          <ac:chgData name="Shared Drive" userId="a8e99ec4-c3c1-49ac-ba97-2c12eee91f6a" providerId="ADAL" clId="{02E24D9A-EDA1-459A-AAD2-D4AB772CBCEB}" dt="2021-06-13T18:35:31.991" v="2176" actId="6549"/>
          <ac:spMkLst>
            <pc:docMk/>
            <pc:sldMk cId="1172112423" sldId="2801"/>
            <ac:spMk id="16" creationId="{7B28E618-ECCF-4D43-ACC4-D6851CD0AEF4}"/>
          </ac:spMkLst>
        </pc:spChg>
        <pc:spChg chg="mod">
          <ac:chgData name="Shared Drive" userId="a8e99ec4-c3c1-49ac-ba97-2c12eee91f6a" providerId="ADAL" clId="{02E24D9A-EDA1-459A-AAD2-D4AB772CBCEB}" dt="2021-06-13T18:34:59.512" v="2137" actId="20577"/>
          <ac:spMkLst>
            <pc:docMk/>
            <pc:sldMk cId="1172112423" sldId="2801"/>
            <ac:spMk id="17" creationId="{1D79904F-EEE4-4BDF-B9B0-DBCD50EB3280}"/>
          </ac:spMkLst>
        </pc:spChg>
        <pc:spChg chg="add mod">
          <ac:chgData name="Shared Drive" userId="a8e99ec4-c3c1-49ac-ba97-2c12eee91f6a" providerId="ADAL" clId="{02E24D9A-EDA1-459A-AAD2-D4AB772CBCEB}" dt="2021-06-15T00:11:02.171" v="9987" actId="20577"/>
          <ac:spMkLst>
            <pc:docMk/>
            <pc:sldMk cId="1172112423" sldId="2801"/>
            <ac:spMk id="19" creationId="{1819BD24-F6E2-4CF7-9CD1-0BCEC36DC788}"/>
          </ac:spMkLst>
        </pc:spChg>
        <pc:spChg chg="mod">
          <ac:chgData name="Shared Drive" userId="a8e99ec4-c3c1-49ac-ba97-2c12eee91f6a" providerId="ADAL" clId="{02E24D9A-EDA1-459A-AAD2-D4AB772CBCEB}" dt="2021-06-15T00:14:59.807" v="10245" actId="1035"/>
          <ac:spMkLst>
            <pc:docMk/>
            <pc:sldMk cId="1172112423" sldId="2801"/>
            <ac:spMk id="23" creationId="{35C6FA26-26BE-4FA0-B92E-25A1D179D568}"/>
          </ac:spMkLst>
        </pc:spChg>
        <pc:picChg chg="del">
          <ac:chgData name="Shared Drive" userId="a8e99ec4-c3c1-49ac-ba97-2c12eee91f6a" providerId="ADAL" clId="{02E24D9A-EDA1-459A-AAD2-D4AB772CBCEB}" dt="2021-06-14T20:59:59.897" v="7081" actId="478"/>
          <ac:picMkLst>
            <pc:docMk/>
            <pc:sldMk cId="1172112423" sldId="2801"/>
            <ac:picMk id="13314" creationId="{7534165A-4EDF-403E-98A5-8A344D803427}"/>
          </ac:picMkLst>
        </pc:picChg>
        <pc:picChg chg="del">
          <ac:chgData name="Shared Drive" userId="a8e99ec4-c3c1-49ac-ba97-2c12eee91f6a" providerId="ADAL" clId="{02E24D9A-EDA1-459A-AAD2-D4AB772CBCEB}" dt="2021-06-14T20:59:59.897" v="7081" actId="478"/>
          <ac:picMkLst>
            <pc:docMk/>
            <pc:sldMk cId="1172112423" sldId="2801"/>
            <ac:picMk id="13316" creationId="{392CFB35-B237-42BB-B06C-72241AFD9E94}"/>
          </ac:picMkLst>
        </pc:picChg>
      </pc:sldChg>
      <pc:sldChg chg="addSp delSp modSp mod delAnim modAnim modNotesTx">
        <pc:chgData name="Shared Drive" userId="a8e99ec4-c3c1-49ac-ba97-2c12eee91f6a" providerId="ADAL" clId="{02E24D9A-EDA1-459A-AAD2-D4AB772CBCEB}" dt="2021-06-15T21:50:41.733" v="10831"/>
        <pc:sldMkLst>
          <pc:docMk/>
          <pc:sldMk cId="233899591" sldId="2802"/>
        </pc:sldMkLst>
        <pc:spChg chg="mod">
          <ac:chgData name="Shared Drive" userId="a8e99ec4-c3c1-49ac-ba97-2c12eee91f6a" providerId="ADAL" clId="{02E24D9A-EDA1-459A-AAD2-D4AB772CBCEB}" dt="2021-05-31T17:00:58.007" v="35" actId="20577"/>
          <ac:spMkLst>
            <pc:docMk/>
            <pc:sldMk cId="233899591" sldId="2802"/>
            <ac:spMk id="3" creationId="{CEE9D6F8-CF06-4E4E-B429-CDE1AF4469E0}"/>
          </ac:spMkLst>
        </pc:spChg>
        <pc:spChg chg="del">
          <ac:chgData name="Shared Drive" userId="a8e99ec4-c3c1-49ac-ba97-2c12eee91f6a" providerId="ADAL" clId="{02E24D9A-EDA1-459A-AAD2-D4AB772CBCEB}" dt="2021-06-14T14:26:45.114" v="4686" actId="478"/>
          <ac:spMkLst>
            <pc:docMk/>
            <pc:sldMk cId="233899591" sldId="2802"/>
            <ac:spMk id="9" creationId="{19919BA7-A026-4F38-AE27-C33986A00ECE}"/>
          </ac:spMkLst>
        </pc:spChg>
        <pc:spChg chg="del">
          <ac:chgData name="Shared Drive" userId="a8e99ec4-c3c1-49ac-ba97-2c12eee91f6a" providerId="ADAL" clId="{02E24D9A-EDA1-459A-AAD2-D4AB772CBCEB}" dt="2021-06-14T14:26:45.114" v="4686" actId="478"/>
          <ac:spMkLst>
            <pc:docMk/>
            <pc:sldMk cId="233899591" sldId="2802"/>
            <ac:spMk id="10" creationId="{3995C7B6-4043-46C5-AD0B-ED31D7A3E102}"/>
          </ac:spMkLst>
        </pc:spChg>
        <pc:spChg chg="del">
          <ac:chgData name="Shared Drive" userId="a8e99ec4-c3c1-49ac-ba97-2c12eee91f6a" providerId="ADAL" clId="{02E24D9A-EDA1-459A-AAD2-D4AB772CBCEB}" dt="2021-06-14T14:26:45.114" v="4686" actId="478"/>
          <ac:spMkLst>
            <pc:docMk/>
            <pc:sldMk cId="233899591" sldId="2802"/>
            <ac:spMk id="11" creationId="{B08C40FD-BAE8-453B-9318-277CCD505A1A}"/>
          </ac:spMkLst>
        </pc:spChg>
        <pc:spChg chg="del">
          <ac:chgData name="Shared Drive" userId="a8e99ec4-c3c1-49ac-ba97-2c12eee91f6a" providerId="ADAL" clId="{02E24D9A-EDA1-459A-AAD2-D4AB772CBCEB}" dt="2021-06-14T14:26:45.114" v="4686" actId="478"/>
          <ac:spMkLst>
            <pc:docMk/>
            <pc:sldMk cId="233899591" sldId="2802"/>
            <ac:spMk id="12" creationId="{48016B55-682C-40FC-8371-92F2DBB181C2}"/>
          </ac:spMkLst>
        </pc:spChg>
        <pc:spChg chg="del">
          <ac:chgData name="Shared Drive" userId="a8e99ec4-c3c1-49ac-ba97-2c12eee91f6a" providerId="ADAL" clId="{02E24D9A-EDA1-459A-AAD2-D4AB772CBCEB}" dt="2021-06-14T14:26:45.114" v="4686" actId="478"/>
          <ac:spMkLst>
            <pc:docMk/>
            <pc:sldMk cId="233899591" sldId="2802"/>
            <ac:spMk id="13" creationId="{D6BA2747-642C-4C3C-B877-9DE7C5E29AC2}"/>
          </ac:spMkLst>
        </pc:spChg>
        <pc:spChg chg="del">
          <ac:chgData name="Shared Drive" userId="a8e99ec4-c3c1-49ac-ba97-2c12eee91f6a" providerId="ADAL" clId="{02E24D9A-EDA1-459A-AAD2-D4AB772CBCEB}" dt="2021-06-06T14:21:00.317" v="854" actId="478"/>
          <ac:spMkLst>
            <pc:docMk/>
            <pc:sldMk cId="233899591" sldId="2802"/>
            <ac:spMk id="14" creationId="{C3FF170F-99A6-4A32-BBA1-5FD7A8248DD3}"/>
          </ac:spMkLst>
        </pc:spChg>
        <pc:spChg chg="del">
          <ac:chgData name="Shared Drive" userId="a8e99ec4-c3c1-49ac-ba97-2c12eee91f6a" providerId="ADAL" clId="{02E24D9A-EDA1-459A-AAD2-D4AB772CBCEB}" dt="2021-06-14T14:26:45.114" v="4686" actId="478"/>
          <ac:spMkLst>
            <pc:docMk/>
            <pc:sldMk cId="233899591" sldId="2802"/>
            <ac:spMk id="16" creationId="{7D8A80AD-90DB-4E29-857E-71A473314065}"/>
          </ac:spMkLst>
        </pc:spChg>
        <pc:spChg chg="del">
          <ac:chgData name="Shared Drive" userId="a8e99ec4-c3c1-49ac-ba97-2c12eee91f6a" providerId="ADAL" clId="{02E24D9A-EDA1-459A-AAD2-D4AB772CBCEB}" dt="2021-06-14T14:26:45.114" v="4686" actId="478"/>
          <ac:spMkLst>
            <pc:docMk/>
            <pc:sldMk cId="233899591" sldId="2802"/>
            <ac:spMk id="17" creationId="{59FCB948-F5F0-4A4F-A998-11324046D710}"/>
          </ac:spMkLst>
        </pc:spChg>
        <pc:spChg chg="add del">
          <ac:chgData name="Shared Drive" userId="a8e99ec4-c3c1-49ac-ba97-2c12eee91f6a" providerId="ADAL" clId="{02E24D9A-EDA1-459A-AAD2-D4AB772CBCEB}" dt="2021-06-14T20:57:50.244" v="6871" actId="22"/>
          <ac:spMkLst>
            <pc:docMk/>
            <pc:sldMk cId="233899591" sldId="2802"/>
            <ac:spMk id="18" creationId="{D1037BB7-85C7-4A42-B072-3A7A298187E6}"/>
          </ac:spMkLst>
        </pc:spChg>
        <pc:spChg chg="add del mod">
          <ac:chgData name="Shared Drive" userId="a8e99ec4-c3c1-49ac-ba97-2c12eee91f6a" providerId="ADAL" clId="{02E24D9A-EDA1-459A-AAD2-D4AB772CBCEB}" dt="2021-06-14T20:58:10.311" v="6873" actId="478"/>
          <ac:spMkLst>
            <pc:docMk/>
            <pc:sldMk cId="233899591" sldId="2802"/>
            <ac:spMk id="21" creationId="{F19DDC2F-B155-45FD-A3C5-86C4C7CF9449}"/>
          </ac:spMkLst>
        </pc:spChg>
        <pc:spChg chg="add mod">
          <ac:chgData name="Shared Drive" userId="a8e99ec4-c3c1-49ac-ba97-2c12eee91f6a" providerId="ADAL" clId="{02E24D9A-EDA1-459A-AAD2-D4AB772CBCEB}" dt="2021-06-14T20:58:04.268" v="6872"/>
          <ac:spMkLst>
            <pc:docMk/>
            <pc:sldMk cId="233899591" sldId="2802"/>
            <ac:spMk id="22" creationId="{280DFA28-EB2F-4C49-99DB-A6A803FD3C4E}"/>
          </ac:spMkLst>
        </pc:spChg>
        <pc:spChg chg="add mod">
          <ac:chgData name="Shared Drive" userId="a8e99ec4-c3c1-49ac-ba97-2c12eee91f6a" providerId="ADAL" clId="{02E24D9A-EDA1-459A-AAD2-D4AB772CBCEB}" dt="2021-06-14T20:58:04.268" v="6872"/>
          <ac:spMkLst>
            <pc:docMk/>
            <pc:sldMk cId="233899591" sldId="2802"/>
            <ac:spMk id="23" creationId="{F557533B-D110-47C8-AE2C-15A0BA5D00BC}"/>
          </ac:spMkLst>
        </pc:spChg>
        <pc:spChg chg="add mod">
          <ac:chgData name="Shared Drive" userId="a8e99ec4-c3c1-49ac-ba97-2c12eee91f6a" providerId="ADAL" clId="{02E24D9A-EDA1-459A-AAD2-D4AB772CBCEB}" dt="2021-06-14T20:58:04.268" v="6872"/>
          <ac:spMkLst>
            <pc:docMk/>
            <pc:sldMk cId="233899591" sldId="2802"/>
            <ac:spMk id="24" creationId="{0C68193D-FA2C-427F-9086-66F8B30DEF40}"/>
          </ac:spMkLst>
        </pc:spChg>
        <pc:spChg chg="add mod">
          <ac:chgData name="Shared Drive" userId="a8e99ec4-c3c1-49ac-ba97-2c12eee91f6a" providerId="ADAL" clId="{02E24D9A-EDA1-459A-AAD2-D4AB772CBCEB}" dt="2021-06-14T20:58:04.268" v="6872"/>
          <ac:spMkLst>
            <pc:docMk/>
            <pc:sldMk cId="233899591" sldId="2802"/>
            <ac:spMk id="25" creationId="{4DD298F7-E0E3-4EFB-B55B-B7D71586AF01}"/>
          </ac:spMkLst>
        </pc:spChg>
        <pc:spChg chg="add mod">
          <ac:chgData name="Shared Drive" userId="a8e99ec4-c3c1-49ac-ba97-2c12eee91f6a" providerId="ADAL" clId="{02E24D9A-EDA1-459A-AAD2-D4AB772CBCEB}" dt="2021-06-14T20:58:04.268" v="6872"/>
          <ac:spMkLst>
            <pc:docMk/>
            <pc:sldMk cId="233899591" sldId="2802"/>
            <ac:spMk id="26" creationId="{68BA15BD-09F4-4D6B-A2A4-9FA61E30A72C}"/>
          </ac:spMkLst>
        </pc:spChg>
        <pc:spChg chg="add del mod">
          <ac:chgData name="Shared Drive" userId="a8e99ec4-c3c1-49ac-ba97-2c12eee91f6a" providerId="ADAL" clId="{02E24D9A-EDA1-459A-AAD2-D4AB772CBCEB}" dt="2021-06-14T20:58:13.237" v="6874" actId="478"/>
          <ac:spMkLst>
            <pc:docMk/>
            <pc:sldMk cId="233899591" sldId="2802"/>
            <ac:spMk id="27" creationId="{5BB30F3C-8C7E-4539-9485-B4C7D47F2C24}"/>
          </ac:spMkLst>
        </pc:spChg>
        <pc:spChg chg="add mod">
          <ac:chgData name="Shared Drive" userId="a8e99ec4-c3c1-49ac-ba97-2c12eee91f6a" providerId="ADAL" clId="{02E24D9A-EDA1-459A-AAD2-D4AB772CBCEB}" dt="2021-06-14T20:58:04.268" v="6872"/>
          <ac:spMkLst>
            <pc:docMk/>
            <pc:sldMk cId="233899591" sldId="2802"/>
            <ac:spMk id="28" creationId="{B0D4A8B8-8557-4901-9DBD-B778CE6A8E73}"/>
          </ac:spMkLst>
        </pc:spChg>
        <pc:spChg chg="add mod">
          <ac:chgData name="Shared Drive" userId="a8e99ec4-c3c1-49ac-ba97-2c12eee91f6a" providerId="ADAL" clId="{02E24D9A-EDA1-459A-AAD2-D4AB772CBCEB}" dt="2021-06-14T20:58:04.268" v="6872"/>
          <ac:spMkLst>
            <pc:docMk/>
            <pc:sldMk cId="233899591" sldId="2802"/>
            <ac:spMk id="29" creationId="{E4D9127E-E983-4ABF-8C09-0490714F46F7}"/>
          </ac:spMkLst>
        </pc:spChg>
        <pc:picChg chg="del">
          <ac:chgData name="Shared Drive" userId="a8e99ec4-c3c1-49ac-ba97-2c12eee91f6a" providerId="ADAL" clId="{02E24D9A-EDA1-459A-AAD2-D4AB772CBCEB}" dt="2021-06-14T14:26:45.114" v="4686" actId="478"/>
          <ac:picMkLst>
            <pc:docMk/>
            <pc:sldMk cId="233899591" sldId="2802"/>
            <ac:picMk id="6" creationId="{17ADC8C6-28B6-4318-B760-28B782B6EDBC}"/>
          </ac:picMkLst>
        </pc:picChg>
        <pc:picChg chg="del">
          <ac:chgData name="Shared Drive" userId="a8e99ec4-c3c1-49ac-ba97-2c12eee91f6a" providerId="ADAL" clId="{02E24D9A-EDA1-459A-AAD2-D4AB772CBCEB}" dt="2021-06-14T14:26:39.868" v="4685" actId="478"/>
          <ac:picMkLst>
            <pc:docMk/>
            <pc:sldMk cId="233899591" sldId="2802"/>
            <ac:picMk id="7" creationId="{EF57FBAD-6096-48B0-A924-0903C47E6EDD}"/>
          </ac:picMkLst>
        </pc:picChg>
        <pc:picChg chg="add mod">
          <ac:chgData name="Shared Drive" userId="a8e99ec4-c3c1-49ac-ba97-2c12eee91f6a" providerId="ADAL" clId="{02E24D9A-EDA1-459A-AAD2-D4AB772CBCEB}" dt="2021-06-14T20:58:04.268" v="6872"/>
          <ac:picMkLst>
            <pc:docMk/>
            <pc:sldMk cId="233899591" sldId="2802"/>
            <ac:picMk id="19" creationId="{25D54798-3877-4E54-872F-BE25528CB850}"/>
          </ac:picMkLst>
        </pc:picChg>
        <pc:picChg chg="add mod">
          <ac:chgData name="Shared Drive" userId="a8e99ec4-c3c1-49ac-ba97-2c12eee91f6a" providerId="ADAL" clId="{02E24D9A-EDA1-459A-AAD2-D4AB772CBCEB}" dt="2021-06-14T20:58:04.268" v="6872"/>
          <ac:picMkLst>
            <pc:docMk/>
            <pc:sldMk cId="233899591" sldId="2802"/>
            <ac:picMk id="20" creationId="{013CEB31-6FB9-44E5-9B15-87E8C6B464C2}"/>
          </ac:picMkLst>
        </pc:picChg>
      </pc:sldChg>
      <pc:sldChg chg="delSp modSp mod modNotesTx">
        <pc:chgData name="Shared Drive" userId="a8e99ec4-c3c1-49ac-ba97-2c12eee91f6a" providerId="ADAL" clId="{02E24D9A-EDA1-459A-AAD2-D4AB772CBCEB}" dt="2021-06-15T21:57:43.017" v="10834" actId="13926"/>
        <pc:sldMkLst>
          <pc:docMk/>
          <pc:sldMk cId="4111244826" sldId="2803"/>
        </pc:sldMkLst>
        <pc:spChg chg="mod">
          <ac:chgData name="Shared Drive" userId="a8e99ec4-c3c1-49ac-ba97-2c12eee91f6a" providerId="ADAL" clId="{02E24D9A-EDA1-459A-AAD2-D4AB772CBCEB}" dt="2021-05-31T17:00:48.412" v="29" actId="20577"/>
          <ac:spMkLst>
            <pc:docMk/>
            <pc:sldMk cId="4111244826" sldId="2803"/>
            <ac:spMk id="3" creationId="{CEE9D6F8-CF06-4E4E-B429-CDE1AF4469E0}"/>
          </ac:spMkLst>
        </pc:spChg>
        <pc:spChg chg="mod">
          <ac:chgData name="Shared Drive" userId="a8e99ec4-c3c1-49ac-ba97-2c12eee91f6a" providerId="ADAL" clId="{02E24D9A-EDA1-459A-AAD2-D4AB772CBCEB}" dt="2021-06-15T21:57:43.017" v="10834" actId="13926"/>
          <ac:spMkLst>
            <pc:docMk/>
            <pc:sldMk cId="4111244826" sldId="2803"/>
            <ac:spMk id="4" creationId="{7F6A4F65-57CB-4497-BB71-A9429808C03C}"/>
          </ac:spMkLst>
        </pc:spChg>
        <pc:spChg chg="del">
          <ac:chgData name="Shared Drive" userId="a8e99ec4-c3c1-49ac-ba97-2c12eee91f6a" providerId="ADAL" clId="{02E24D9A-EDA1-459A-AAD2-D4AB772CBCEB}" dt="2021-06-14T14:44:09.699" v="5192" actId="478"/>
          <ac:spMkLst>
            <pc:docMk/>
            <pc:sldMk cId="4111244826" sldId="2803"/>
            <ac:spMk id="15" creationId="{E298079C-1450-4D30-9FE4-E5961D827452}"/>
          </ac:spMkLst>
        </pc:spChg>
        <pc:spChg chg="del mod">
          <ac:chgData name="Shared Drive" userId="a8e99ec4-c3c1-49ac-ba97-2c12eee91f6a" providerId="ADAL" clId="{02E24D9A-EDA1-459A-AAD2-D4AB772CBCEB}" dt="2021-06-15T21:57:38.536" v="10833" actId="478"/>
          <ac:spMkLst>
            <pc:docMk/>
            <pc:sldMk cId="4111244826" sldId="2803"/>
            <ac:spMk id="16" creationId="{53779D67-3023-45F5-BD66-B96B6ABECA31}"/>
          </ac:spMkLst>
        </pc:spChg>
        <pc:picChg chg="del">
          <ac:chgData name="Shared Drive" userId="a8e99ec4-c3c1-49ac-ba97-2c12eee91f6a" providerId="ADAL" clId="{02E24D9A-EDA1-459A-AAD2-D4AB772CBCEB}" dt="2021-06-14T14:44:12.504" v="5193" actId="478"/>
          <ac:picMkLst>
            <pc:docMk/>
            <pc:sldMk cId="4111244826" sldId="2803"/>
            <ac:picMk id="6" creationId="{17ADC8C6-28B6-4318-B760-28B782B6EDBC}"/>
          </ac:picMkLst>
        </pc:picChg>
        <pc:picChg chg="del">
          <ac:chgData name="Shared Drive" userId="a8e99ec4-c3c1-49ac-ba97-2c12eee91f6a" providerId="ADAL" clId="{02E24D9A-EDA1-459A-AAD2-D4AB772CBCEB}" dt="2021-06-14T14:44:07.553" v="5191" actId="478"/>
          <ac:picMkLst>
            <pc:docMk/>
            <pc:sldMk cId="4111244826" sldId="2803"/>
            <ac:picMk id="7" creationId="{EF57FBAD-6096-48B0-A924-0903C47E6EDD}"/>
          </ac:picMkLst>
        </pc:picChg>
      </pc:sldChg>
      <pc:sldChg chg="modAnim modNotesTx">
        <pc:chgData name="Shared Drive" userId="a8e99ec4-c3c1-49ac-ba97-2c12eee91f6a" providerId="ADAL" clId="{02E24D9A-EDA1-459A-AAD2-D4AB772CBCEB}" dt="2021-06-15T21:59:27.009" v="10839"/>
        <pc:sldMkLst>
          <pc:docMk/>
          <pc:sldMk cId="2509614257" sldId="2804"/>
        </pc:sldMkLst>
      </pc:sldChg>
      <pc:sldChg chg="addSp delSp modSp mod ord modClrScheme chgLayout">
        <pc:chgData name="Shared Drive" userId="a8e99ec4-c3c1-49ac-ba97-2c12eee91f6a" providerId="ADAL" clId="{02E24D9A-EDA1-459A-AAD2-D4AB772CBCEB}" dt="2021-06-16T15:26:03.165" v="10852" actId="1037"/>
        <pc:sldMkLst>
          <pc:docMk/>
          <pc:sldMk cId="3492325816" sldId="2805"/>
        </pc:sldMkLst>
        <pc:spChg chg="del mod ord">
          <ac:chgData name="Shared Drive" userId="a8e99ec4-c3c1-49ac-ba97-2c12eee91f6a" providerId="ADAL" clId="{02E24D9A-EDA1-459A-AAD2-D4AB772CBCEB}" dt="2021-06-16T15:25:08.364" v="10844" actId="478"/>
          <ac:spMkLst>
            <pc:docMk/>
            <pc:sldMk cId="3492325816" sldId="2805"/>
            <ac:spMk id="2" creationId="{16245108-DAD7-4D89-96B3-86AC286FCCB1}"/>
          </ac:spMkLst>
        </pc:spChg>
        <pc:spChg chg="add mod">
          <ac:chgData name="Shared Drive" userId="a8e99ec4-c3c1-49ac-ba97-2c12eee91f6a" providerId="ADAL" clId="{02E24D9A-EDA1-459A-AAD2-D4AB772CBCEB}" dt="2021-06-15T18:57:05.877" v="10259" actId="14100"/>
          <ac:spMkLst>
            <pc:docMk/>
            <pc:sldMk cId="3492325816" sldId="2805"/>
            <ac:spMk id="5" creationId="{80EA6515-AD78-4A6C-A60D-4514B700EBFA}"/>
          </ac:spMkLst>
        </pc:spChg>
        <pc:spChg chg="add mod">
          <ac:chgData name="Shared Drive" userId="a8e99ec4-c3c1-49ac-ba97-2c12eee91f6a" providerId="ADAL" clId="{02E24D9A-EDA1-459A-AAD2-D4AB772CBCEB}" dt="2021-06-15T18:58:36.949" v="10328" actId="2085"/>
          <ac:spMkLst>
            <pc:docMk/>
            <pc:sldMk cId="3492325816" sldId="2805"/>
            <ac:spMk id="6" creationId="{7FF95242-F2AB-429E-AEEA-EF0A863621FA}"/>
          </ac:spMkLst>
        </pc:spChg>
        <pc:spChg chg="add mod">
          <ac:chgData name="Shared Drive" userId="a8e99ec4-c3c1-49ac-ba97-2c12eee91f6a" providerId="ADAL" clId="{02E24D9A-EDA1-459A-AAD2-D4AB772CBCEB}" dt="2021-06-15T18:57:38.337" v="10261" actId="767"/>
          <ac:spMkLst>
            <pc:docMk/>
            <pc:sldMk cId="3492325816" sldId="2805"/>
            <ac:spMk id="7" creationId="{15892E38-C806-49EF-8917-2BB069415E77}"/>
          </ac:spMkLst>
        </pc:spChg>
        <pc:spChg chg="add mod">
          <ac:chgData name="Shared Drive" userId="a8e99ec4-c3c1-49ac-ba97-2c12eee91f6a" providerId="ADAL" clId="{02E24D9A-EDA1-459A-AAD2-D4AB772CBCEB}" dt="2021-06-15T21:21:52.593" v="10745" actId="20577"/>
          <ac:spMkLst>
            <pc:docMk/>
            <pc:sldMk cId="3492325816" sldId="2805"/>
            <ac:spMk id="8" creationId="{5CC3F8E8-D088-4EFF-ADEA-A77EF191DFB4}"/>
          </ac:spMkLst>
        </pc:spChg>
        <pc:picChg chg="add del mod">
          <ac:chgData name="Shared Drive" userId="a8e99ec4-c3c1-49ac-ba97-2c12eee91f6a" providerId="ADAL" clId="{02E24D9A-EDA1-459A-AAD2-D4AB772CBCEB}" dt="2021-06-16T15:25:02.055" v="10843" actId="478"/>
          <ac:picMkLst>
            <pc:docMk/>
            <pc:sldMk cId="3492325816" sldId="2805"/>
            <ac:picMk id="4" creationId="{E0181894-9B81-4D45-887F-544AAF72E535}"/>
          </ac:picMkLst>
        </pc:picChg>
        <pc:picChg chg="add del">
          <ac:chgData name="Shared Drive" userId="a8e99ec4-c3c1-49ac-ba97-2c12eee91f6a" providerId="ADAL" clId="{02E24D9A-EDA1-459A-AAD2-D4AB772CBCEB}" dt="2021-06-16T15:25:12.970" v="10846" actId="22"/>
          <ac:picMkLst>
            <pc:docMk/>
            <pc:sldMk cId="3492325816" sldId="2805"/>
            <ac:picMk id="9" creationId="{D66AF2F7-C75E-4A0B-8F59-1E5BAE3D5D03}"/>
          </ac:picMkLst>
        </pc:picChg>
        <pc:picChg chg="add mod ord">
          <ac:chgData name="Shared Drive" userId="a8e99ec4-c3c1-49ac-ba97-2c12eee91f6a" providerId="ADAL" clId="{02E24D9A-EDA1-459A-AAD2-D4AB772CBCEB}" dt="2021-06-16T15:26:03.165" v="10852" actId="1037"/>
          <ac:picMkLst>
            <pc:docMk/>
            <pc:sldMk cId="3492325816" sldId="2805"/>
            <ac:picMk id="11" creationId="{288B3E81-18E3-4408-B371-DD129E5E89EB}"/>
          </ac:picMkLst>
        </pc:picChg>
      </pc:sldChg>
      <pc:sldChg chg="addSp modSp mod ord modAnim modNotesTx">
        <pc:chgData name="Shared Drive" userId="a8e99ec4-c3c1-49ac-ba97-2c12eee91f6a" providerId="ADAL" clId="{02E24D9A-EDA1-459A-AAD2-D4AB772CBCEB}" dt="2021-06-15T21:16:33.789" v="10741"/>
        <pc:sldMkLst>
          <pc:docMk/>
          <pc:sldMk cId="1913254336" sldId="2806"/>
        </pc:sldMkLst>
        <pc:spChg chg="mod">
          <ac:chgData name="Shared Drive" userId="a8e99ec4-c3c1-49ac-ba97-2c12eee91f6a" providerId="ADAL" clId="{02E24D9A-EDA1-459A-AAD2-D4AB772CBCEB}" dt="2021-06-04T16:08:03.024" v="738" actId="1037"/>
          <ac:spMkLst>
            <pc:docMk/>
            <pc:sldMk cId="1913254336" sldId="2806"/>
            <ac:spMk id="2" creationId="{DB2A9C63-591C-4309-82F4-23341ACE6B7D}"/>
          </ac:spMkLst>
        </pc:spChg>
        <pc:spChg chg="mod">
          <ac:chgData name="Shared Drive" userId="a8e99ec4-c3c1-49ac-ba97-2c12eee91f6a" providerId="ADAL" clId="{02E24D9A-EDA1-459A-AAD2-D4AB772CBCEB}" dt="2021-06-15T21:12:13.245" v="10570"/>
          <ac:spMkLst>
            <pc:docMk/>
            <pc:sldMk cId="1913254336" sldId="2806"/>
            <ac:spMk id="12" creationId="{16F95E07-6A89-4077-BBEC-6CFEA12C44EF}"/>
          </ac:spMkLst>
        </pc:spChg>
        <pc:spChg chg="mod">
          <ac:chgData name="Shared Drive" userId="a8e99ec4-c3c1-49ac-ba97-2c12eee91f6a" providerId="ADAL" clId="{02E24D9A-EDA1-459A-AAD2-D4AB772CBCEB}" dt="2021-06-04T16:08:40.350" v="742" actId="20577"/>
          <ac:spMkLst>
            <pc:docMk/>
            <pc:sldMk cId="1913254336" sldId="2806"/>
            <ac:spMk id="13" creationId="{304A9BD6-533C-42CD-8D52-2032E67EEB37}"/>
          </ac:spMkLst>
        </pc:spChg>
        <pc:spChg chg="add mod">
          <ac:chgData name="Shared Drive" userId="a8e99ec4-c3c1-49ac-ba97-2c12eee91f6a" providerId="ADAL" clId="{02E24D9A-EDA1-459A-AAD2-D4AB772CBCEB}" dt="2021-06-04T16:05:22.795" v="490" actId="1076"/>
          <ac:spMkLst>
            <pc:docMk/>
            <pc:sldMk cId="1913254336" sldId="2806"/>
            <ac:spMk id="18" creationId="{3AB49DD3-6383-4D43-BA47-AD4175D0D39F}"/>
          </ac:spMkLst>
        </pc:spChg>
      </pc:sldChg>
      <pc:sldChg chg="add">
        <pc:chgData name="Shared Drive" userId="a8e99ec4-c3c1-49ac-ba97-2c12eee91f6a" providerId="ADAL" clId="{02E24D9A-EDA1-459A-AAD2-D4AB772CBCEB}" dt="2021-06-04T18:30:38.784" v="743"/>
        <pc:sldMkLst>
          <pc:docMk/>
          <pc:sldMk cId="592313778" sldId="2807"/>
        </pc:sldMkLst>
      </pc:sldChg>
      <pc:sldChg chg="add">
        <pc:chgData name="Shared Drive" userId="a8e99ec4-c3c1-49ac-ba97-2c12eee91f6a" providerId="ADAL" clId="{02E24D9A-EDA1-459A-AAD2-D4AB772CBCEB}" dt="2021-06-04T18:30:38.784" v="743"/>
        <pc:sldMkLst>
          <pc:docMk/>
          <pc:sldMk cId="3162295126" sldId="2808"/>
        </pc:sldMkLst>
      </pc:sldChg>
      <pc:sldChg chg="addSp delSp modSp new del mod modClrScheme chgLayout">
        <pc:chgData name="Shared Drive" userId="a8e99ec4-c3c1-49ac-ba97-2c12eee91f6a" providerId="ADAL" clId="{02E24D9A-EDA1-459A-AAD2-D4AB772CBCEB}" dt="2021-06-06T15:36:53.987" v="880" actId="2696"/>
        <pc:sldMkLst>
          <pc:docMk/>
          <pc:sldMk cId="1307979966" sldId="2809"/>
        </pc:sldMkLst>
        <pc:spChg chg="del">
          <ac:chgData name="Shared Drive" userId="a8e99ec4-c3c1-49ac-ba97-2c12eee91f6a" providerId="ADAL" clId="{02E24D9A-EDA1-459A-AAD2-D4AB772CBCEB}" dt="2021-06-06T15:36:24.788" v="876" actId="700"/>
          <ac:spMkLst>
            <pc:docMk/>
            <pc:sldMk cId="1307979966" sldId="2809"/>
            <ac:spMk id="2" creationId="{AEC7C40C-55EE-4131-BA4D-217AF0027F1D}"/>
          </ac:spMkLst>
        </pc:spChg>
        <pc:spChg chg="del">
          <ac:chgData name="Shared Drive" userId="a8e99ec4-c3c1-49ac-ba97-2c12eee91f6a" providerId="ADAL" clId="{02E24D9A-EDA1-459A-AAD2-D4AB772CBCEB}" dt="2021-06-06T15:36:24.788" v="876" actId="700"/>
          <ac:spMkLst>
            <pc:docMk/>
            <pc:sldMk cId="1307979966" sldId="2809"/>
            <ac:spMk id="3" creationId="{B54173DF-D04B-40ED-A8AE-C0A8EFBBFCC1}"/>
          </ac:spMkLst>
        </pc:spChg>
        <pc:spChg chg="del">
          <ac:chgData name="Shared Drive" userId="a8e99ec4-c3c1-49ac-ba97-2c12eee91f6a" providerId="ADAL" clId="{02E24D9A-EDA1-459A-AAD2-D4AB772CBCEB}" dt="2021-06-06T15:36:24.788" v="876" actId="700"/>
          <ac:spMkLst>
            <pc:docMk/>
            <pc:sldMk cId="1307979966" sldId="2809"/>
            <ac:spMk id="4" creationId="{CE544769-4D92-468E-B865-73E91044D426}"/>
          </ac:spMkLst>
        </pc:spChg>
        <pc:spChg chg="del">
          <ac:chgData name="Shared Drive" userId="a8e99ec4-c3c1-49ac-ba97-2c12eee91f6a" providerId="ADAL" clId="{02E24D9A-EDA1-459A-AAD2-D4AB772CBCEB}" dt="2021-06-06T15:36:24.788" v="876" actId="700"/>
          <ac:spMkLst>
            <pc:docMk/>
            <pc:sldMk cId="1307979966" sldId="2809"/>
            <ac:spMk id="5" creationId="{4635CC64-C1A6-41C2-8979-4A2E87821276}"/>
          </ac:spMkLst>
        </pc:spChg>
        <pc:spChg chg="del">
          <ac:chgData name="Shared Drive" userId="a8e99ec4-c3c1-49ac-ba97-2c12eee91f6a" providerId="ADAL" clId="{02E24D9A-EDA1-459A-AAD2-D4AB772CBCEB}" dt="2021-06-06T15:36:24.788" v="876" actId="700"/>
          <ac:spMkLst>
            <pc:docMk/>
            <pc:sldMk cId="1307979966" sldId="2809"/>
            <ac:spMk id="6" creationId="{14F115F8-3BE6-49B6-9820-81EFB67C96F5}"/>
          </ac:spMkLst>
        </pc:spChg>
        <pc:spChg chg="del">
          <ac:chgData name="Shared Drive" userId="a8e99ec4-c3c1-49ac-ba97-2c12eee91f6a" providerId="ADAL" clId="{02E24D9A-EDA1-459A-AAD2-D4AB772CBCEB}" dt="2021-06-06T15:36:24.788" v="876" actId="700"/>
          <ac:spMkLst>
            <pc:docMk/>
            <pc:sldMk cId="1307979966" sldId="2809"/>
            <ac:spMk id="7" creationId="{BD5F9AD7-E4B3-4FFF-B75F-65AE0E45CBA9}"/>
          </ac:spMkLst>
        </pc:spChg>
        <pc:spChg chg="del">
          <ac:chgData name="Shared Drive" userId="a8e99ec4-c3c1-49ac-ba97-2c12eee91f6a" providerId="ADAL" clId="{02E24D9A-EDA1-459A-AAD2-D4AB772CBCEB}" dt="2021-06-06T15:36:24.788" v="876" actId="700"/>
          <ac:spMkLst>
            <pc:docMk/>
            <pc:sldMk cId="1307979966" sldId="2809"/>
            <ac:spMk id="8" creationId="{681943E5-60CF-4A6C-9EEC-E5A3C3873491}"/>
          </ac:spMkLst>
        </pc:spChg>
        <pc:spChg chg="del">
          <ac:chgData name="Shared Drive" userId="a8e99ec4-c3c1-49ac-ba97-2c12eee91f6a" providerId="ADAL" clId="{02E24D9A-EDA1-459A-AAD2-D4AB772CBCEB}" dt="2021-06-06T15:36:24.788" v="876" actId="700"/>
          <ac:spMkLst>
            <pc:docMk/>
            <pc:sldMk cId="1307979966" sldId="2809"/>
            <ac:spMk id="9" creationId="{F37C83F8-7CFC-407D-9D0C-45819422C2D2}"/>
          </ac:spMkLst>
        </pc:spChg>
        <pc:spChg chg="del">
          <ac:chgData name="Shared Drive" userId="a8e99ec4-c3c1-49ac-ba97-2c12eee91f6a" providerId="ADAL" clId="{02E24D9A-EDA1-459A-AAD2-D4AB772CBCEB}" dt="2021-06-06T15:36:24.788" v="876" actId="700"/>
          <ac:spMkLst>
            <pc:docMk/>
            <pc:sldMk cId="1307979966" sldId="2809"/>
            <ac:spMk id="10" creationId="{3BBC4BA6-FD9E-45FC-BB7B-34FF29D259DE}"/>
          </ac:spMkLst>
        </pc:spChg>
        <pc:spChg chg="del">
          <ac:chgData name="Shared Drive" userId="a8e99ec4-c3c1-49ac-ba97-2c12eee91f6a" providerId="ADAL" clId="{02E24D9A-EDA1-459A-AAD2-D4AB772CBCEB}" dt="2021-06-06T15:36:24.788" v="876" actId="700"/>
          <ac:spMkLst>
            <pc:docMk/>
            <pc:sldMk cId="1307979966" sldId="2809"/>
            <ac:spMk id="11" creationId="{C0952277-81A9-48CD-99CC-7E0027236254}"/>
          </ac:spMkLst>
        </pc:spChg>
        <pc:picChg chg="add mod">
          <ac:chgData name="Shared Drive" userId="a8e99ec4-c3c1-49ac-ba97-2c12eee91f6a" providerId="ADAL" clId="{02E24D9A-EDA1-459A-AAD2-D4AB772CBCEB}" dt="2021-06-06T15:36:28.883" v="879" actId="962"/>
          <ac:picMkLst>
            <pc:docMk/>
            <pc:sldMk cId="1307979966" sldId="2809"/>
            <ac:picMk id="13" creationId="{696A8243-C1BF-435F-AC36-8C7AF3CFCE16}"/>
          </ac:picMkLst>
        </pc:picChg>
      </pc:sldChg>
      <pc:sldChg chg="modSp new del mod">
        <pc:chgData name="Shared Drive" userId="a8e99ec4-c3c1-49ac-ba97-2c12eee91f6a" providerId="ADAL" clId="{02E24D9A-EDA1-459A-AAD2-D4AB772CBCEB}" dt="2021-06-06T14:19:49.462" v="804" actId="680"/>
        <pc:sldMkLst>
          <pc:docMk/>
          <pc:sldMk cId="2339718877" sldId="2809"/>
        </pc:sldMkLst>
        <pc:spChg chg="mod">
          <ac:chgData name="Shared Drive" userId="a8e99ec4-c3c1-49ac-ba97-2c12eee91f6a" providerId="ADAL" clId="{02E24D9A-EDA1-459A-AAD2-D4AB772CBCEB}" dt="2021-06-06T14:19:48.958" v="803" actId="20577"/>
          <ac:spMkLst>
            <pc:docMk/>
            <pc:sldMk cId="2339718877" sldId="2809"/>
            <ac:spMk id="2" creationId="{4EE1EB81-CD46-48A6-AF71-41445F7BB365}"/>
          </ac:spMkLst>
        </pc:spChg>
      </pc:sldChg>
      <pc:sldChg chg="addSp modSp new del mod ord">
        <pc:chgData name="Shared Drive" userId="a8e99ec4-c3c1-49ac-ba97-2c12eee91f6a" providerId="ADAL" clId="{02E24D9A-EDA1-459A-AAD2-D4AB772CBCEB}" dt="2021-06-14T14:48:33.869" v="5245" actId="2696"/>
        <pc:sldMkLst>
          <pc:docMk/>
          <pc:sldMk cId="3416361558" sldId="2809"/>
        </pc:sldMkLst>
        <pc:spChg chg="mod">
          <ac:chgData name="Shared Drive" userId="a8e99ec4-c3c1-49ac-ba97-2c12eee91f6a" providerId="ADAL" clId="{02E24D9A-EDA1-459A-AAD2-D4AB772CBCEB}" dt="2021-06-10T15:34:50.725" v="1342" actId="20577"/>
          <ac:spMkLst>
            <pc:docMk/>
            <pc:sldMk cId="3416361558" sldId="2809"/>
            <ac:spMk id="2" creationId="{D13C2A86-3B42-4395-A2D0-558C5CCD23F8}"/>
          </ac:spMkLst>
        </pc:spChg>
        <pc:picChg chg="add mod">
          <ac:chgData name="Shared Drive" userId="a8e99ec4-c3c1-49ac-ba97-2c12eee91f6a" providerId="ADAL" clId="{02E24D9A-EDA1-459A-AAD2-D4AB772CBCEB}" dt="2021-06-10T14:17:13.781" v="1094" actId="14100"/>
          <ac:picMkLst>
            <pc:docMk/>
            <pc:sldMk cId="3416361558" sldId="2809"/>
            <ac:picMk id="1026" creationId="{282FC6F8-9E2E-46B4-9D5F-4B31841FF61A}"/>
          </ac:picMkLst>
        </pc:picChg>
      </pc:sldChg>
      <pc:sldChg chg="addSp delSp modSp new mod ord modAnim modNotesTx">
        <pc:chgData name="Shared Drive" userId="a8e99ec4-c3c1-49ac-ba97-2c12eee91f6a" providerId="ADAL" clId="{02E24D9A-EDA1-459A-AAD2-D4AB772CBCEB}" dt="2021-06-14T23:34:43.983" v="9256" actId="1076"/>
        <pc:sldMkLst>
          <pc:docMk/>
          <pc:sldMk cId="613834231" sldId="2810"/>
        </pc:sldMkLst>
        <pc:spChg chg="mod">
          <ac:chgData name="Shared Drive" userId="a8e99ec4-c3c1-49ac-ba97-2c12eee91f6a" providerId="ADAL" clId="{02E24D9A-EDA1-459A-AAD2-D4AB772CBCEB}" dt="2021-06-10T14:42:26.434" v="1334" actId="20577"/>
          <ac:spMkLst>
            <pc:docMk/>
            <pc:sldMk cId="613834231" sldId="2810"/>
            <ac:spMk id="2" creationId="{91524B08-8F41-4711-A0EC-1793099B5BBE}"/>
          </ac:spMkLst>
        </pc:spChg>
        <pc:spChg chg="add mod">
          <ac:chgData name="Shared Drive" userId="a8e99ec4-c3c1-49ac-ba97-2c12eee91f6a" providerId="ADAL" clId="{02E24D9A-EDA1-459A-AAD2-D4AB772CBCEB}" dt="2021-06-14T23:33:21.558" v="9241" actId="1076"/>
          <ac:spMkLst>
            <pc:docMk/>
            <pc:sldMk cId="613834231" sldId="2810"/>
            <ac:spMk id="4" creationId="{85E5C39E-291F-4471-8F44-B272161F0031}"/>
          </ac:spMkLst>
        </pc:spChg>
        <pc:spChg chg="add del">
          <ac:chgData name="Shared Drive" userId="a8e99ec4-c3c1-49ac-ba97-2c12eee91f6a" providerId="ADAL" clId="{02E24D9A-EDA1-459A-AAD2-D4AB772CBCEB}" dt="2021-06-10T14:33:59.392" v="1154" actId="22"/>
          <ac:spMkLst>
            <pc:docMk/>
            <pc:sldMk cId="613834231" sldId="2810"/>
            <ac:spMk id="5" creationId="{77C70E0B-367E-4D10-9A57-AC58C8D57693}"/>
          </ac:spMkLst>
        </pc:spChg>
        <pc:spChg chg="add mod">
          <ac:chgData name="Shared Drive" userId="a8e99ec4-c3c1-49ac-ba97-2c12eee91f6a" providerId="ADAL" clId="{02E24D9A-EDA1-459A-AAD2-D4AB772CBCEB}" dt="2021-06-14T23:33:05.048" v="9240" actId="1076"/>
          <ac:spMkLst>
            <pc:docMk/>
            <pc:sldMk cId="613834231" sldId="2810"/>
            <ac:spMk id="6" creationId="{B5F105AB-14E8-4A0F-BC5E-1F1CAF8137C6}"/>
          </ac:spMkLst>
        </pc:spChg>
        <pc:spChg chg="add mod">
          <ac:chgData name="Shared Drive" userId="a8e99ec4-c3c1-49ac-ba97-2c12eee91f6a" providerId="ADAL" clId="{02E24D9A-EDA1-459A-AAD2-D4AB772CBCEB}" dt="2021-06-10T15:41:00.327" v="1453" actId="1035"/>
          <ac:spMkLst>
            <pc:docMk/>
            <pc:sldMk cId="613834231" sldId="2810"/>
            <ac:spMk id="7" creationId="{CE6F6AB8-FEDF-42DF-BABA-7BD1F27F2C66}"/>
          </ac:spMkLst>
        </pc:spChg>
        <pc:spChg chg="add mod">
          <ac:chgData name="Shared Drive" userId="a8e99ec4-c3c1-49ac-ba97-2c12eee91f6a" providerId="ADAL" clId="{02E24D9A-EDA1-459A-AAD2-D4AB772CBCEB}" dt="2021-06-14T23:33:05.048" v="9240" actId="1076"/>
          <ac:spMkLst>
            <pc:docMk/>
            <pc:sldMk cId="613834231" sldId="2810"/>
            <ac:spMk id="8" creationId="{96533C36-B32D-4D9A-8EC2-7922F5F6828E}"/>
          </ac:spMkLst>
        </pc:spChg>
        <pc:spChg chg="add del">
          <ac:chgData name="Shared Drive" userId="a8e99ec4-c3c1-49ac-ba97-2c12eee91f6a" providerId="ADAL" clId="{02E24D9A-EDA1-459A-AAD2-D4AB772CBCEB}" dt="2021-06-14T23:32:29.827" v="9235" actId="22"/>
          <ac:spMkLst>
            <pc:docMk/>
            <pc:sldMk cId="613834231" sldId="2810"/>
            <ac:spMk id="11" creationId="{6C22156A-3AB6-43CB-9EF5-4C7CA80175E8}"/>
          </ac:spMkLst>
        </pc:spChg>
        <pc:picChg chg="add mod">
          <ac:chgData name="Shared Drive" userId="a8e99ec4-c3c1-49ac-ba97-2c12eee91f6a" providerId="ADAL" clId="{02E24D9A-EDA1-459A-AAD2-D4AB772CBCEB}" dt="2021-06-14T23:33:05.048" v="9240" actId="1076"/>
          <ac:picMkLst>
            <pc:docMk/>
            <pc:sldMk cId="613834231" sldId="2810"/>
            <ac:picMk id="1026" creationId="{33693D83-F3FD-4C79-9233-B8BAB5785748}"/>
          </ac:picMkLst>
        </pc:picChg>
        <pc:picChg chg="add mod">
          <ac:chgData name="Shared Drive" userId="a8e99ec4-c3c1-49ac-ba97-2c12eee91f6a" providerId="ADAL" clId="{02E24D9A-EDA1-459A-AAD2-D4AB772CBCEB}" dt="2021-06-14T23:34:43.983" v="9256" actId="1076"/>
          <ac:picMkLst>
            <pc:docMk/>
            <pc:sldMk cId="613834231" sldId="2810"/>
            <ac:picMk id="1028" creationId="{8537AF1A-1E10-49E6-9635-B529E731506C}"/>
          </ac:picMkLst>
        </pc:picChg>
        <pc:picChg chg="add mod">
          <ac:chgData name="Shared Drive" userId="a8e99ec4-c3c1-49ac-ba97-2c12eee91f6a" providerId="ADAL" clId="{02E24D9A-EDA1-459A-AAD2-D4AB772CBCEB}" dt="2021-06-14T23:33:05.048" v="9240" actId="1076"/>
          <ac:picMkLst>
            <pc:docMk/>
            <pc:sldMk cId="613834231" sldId="2810"/>
            <ac:picMk id="2050" creationId="{B1315CF8-BBB4-4531-80BF-9B37F2F36242}"/>
          </ac:picMkLst>
        </pc:picChg>
        <pc:picChg chg="add del mod">
          <ac:chgData name="Shared Drive" userId="a8e99ec4-c3c1-49ac-ba97-2c12eee91f6a" providerId="ADAL" clId="{02E24D9A-EDA1-459A-AAD2-D4AB772CBCEB}" dt="2021-06-14T14:09:52.899" v="4046" actId="478"/>
          <ac:picMkLst>
            <pc:docMk/>
            <pc:sldMk cId="613834231" sldId="2810"/>
            <ac:picMk id="2052" creationId="{5178C2A1-D45A-48A5-ABEC-6A0F73D18AC4}"/>
          </ac:picMkLst>
        </pc:picChg>
      </pc:sldChg>
      <pc:sldChg chg="addSp delSp modSp new mod modClrScheme chgLayout modNotesTx">
        <pc:chgData name="Shared Drive" userId="a8e99ec4-c3c1-49ac-ba97-2c12eee91f6a" providerId="ADAL" clId="{02E24D9A-EDA1-459A-AAD2-D4AB772CBCEB}" dt="2021-06-15T21:02:40.763" v="10444" actId="20577"/>
        <pc:sldMkLst>
          <pc:docMk/>
          <pc:sldMk cId="598691213" sldId="2811"/>
        </pc:sldMkLst>
        <pc:spChg chg="del">
          <ac:chgData name="Shared Drive" userId="a8e99ec4-c3c1-49ac-ba97-2c12eee91f6a" providerId="ADAL" clId="{02E24D9A-EDA1-459A-AAD2-D4AB772CBCEB}" dt="2021-06-10T14:41:05.657" v="1288" actId="700"/>
          <ac:spMkLst>
            <pc:docMk/>
            <pc:sldMk cId="598691213" sldId="2811"/>
            <ac:spMk id="2" creationId="{788928F3-FB77-4669-AB22-95D7BC5FDED5}"/>
          </ac:spMkLst>
        </pc:spChg>
        <pc:spChg chg="del">
          <ac:chgData name="Shared Drive" userId="a8e99ec4-c3c1-49ac-ba97-2c12eee91f6a" providerId="ADAL" clId="{02E24D9A-EDA1-459A-AAD2-D4AB772CBCEB}" dt="2021-06-10T14:41:05.657" v="1288" actId="700"/>
          <ac:spMkLst>
            <pc:docMk/>
            <pc:sldMk cId="598691213" sldId="2811"/>
            <ac:spMk id="3" creationId="{3A57AE6C-A5ED-4E84-A471-18677387973F}"/>
          </ac:spMkLst>
        </pc:spChg>
        <pc:spChg chg="del">
          <ac:chgData name="Shared Drive" userId="a8e99ec4-c3c1-49ac-ba97-2c12eee91f6a" providerId="ADAL" clId="{02E24D9A-EDA1-459A-AAD2-D4AB772CBCEB}" dt="2021-06-10T14:41:05.657" v="1288" actId="700"/>
          <ac:spMkLst>
            <pc:docMk/>
            <pc:sldMk cId="598691213" sldId="2811"/>
            <ac:spMk id="4" creationId="{36BB4929-3E66-4911-A232-700EC17A2902}"/>
          </ac:spMkLst>
        </pc:spChg>
        <pc:spChg chg="del">
          <ac:chgData name="Shared Drive" userId="a8e99ec4-c3c1-49ac-ba97-2c12eee91f6a" providerId="ADAL" clId="{02E24D9A-EDA1-459A-AAD2-D4AB772CBCEB}" dt="2021-06-10T14:41:05.657" v="1288" actId="700"/>
          <ac:spMkLst>
            <pc:docMk/>
            <pc:sldMk cId="598691213" sldId="2811"/>
            <ac:spMk id="5" creationId="{E786AB9C-AC3B-47E1-9B1F-B40C00FBD2C2}"/>
          </ac:spMkLst>
        </pc:spChg>
        <pc:spChg chg="del">
          <ac:chgData name="Shared Drive" userId="a8e99ec4-c3c1-49ac-ba97-2c12eee91f6a" providerId="ADAL" clId="{02E24D9A-EDA1-459A-AAD2-D4AB772CBCEB}" dt="2021-06-10T14:41:05.657" v="1288" actId="700"/>
          <ac:spMkLst>
            <pc:docMk/>
            <pc:sldMk cId="598691213" sldId="2811"/>
            <ac:spMk id="6" creationId="{45AF45CB-9AB0-4622-821E-2502904827B8}"/>
          </ac:spMkLst>
        </pc:spChg>
        <pc:spChg chg="del">
          <ac:chgData name="Shared Drive" userId="a8e99ec4-c3c1-49ac-ba97-2c12eee91f6a" providerId="ADAL" clId="{02E24D9A-EDA1-459A-AAD2-D4AB772CBCEB}" dt="2021-06-10T14:41:05.657" v="1288" actId="700"/>
          <ac:spMkLst>
            <pc:docMk/>
            <pc:sldMk cId="598691213" sldId="2811"/>
            <ac:spMk id="7" creationId="{C5A8C894-ECE5-4BDD-9FA1-629A9D10AECB}"/>
          </ac:spMkLst>
        </pc:spChg>
        <pc:spChg chg="del">
          <ac:chgData name="Shared Drive" userId="a8e99ec4-c3c1-49ac-ba97-2c12eee91f6a" providerId="ADAL" clId="{02E24D9A-EDA1-459A-AAD2-D4AB772CBCEB}" dt="2021-06-10T14:41:05.657" v="1288" actId="700"/>
          <ac:spMkLst>
            <pc:docMk/>
            <pc:sldMk cId="598691213" sldId="2811"/>
            <ac:spMk id="8" creationId="{787F2802-1AB5-4275-9258-E633DA2D5256}"/>
          </ac:spMkLst>
        </pc:spChg>
        <pc:spChg chg="del">
          <ac:chgData name="Shared Drive" userId="a8e99ec4-c3c1-49ac-ba97-2c12eee91f6a" providerId="ADAL" clId="{02E24D9A-EDA1-459A-AAD2-D4AB772CBCEB}" dt="2021-06-10T14:41:05.657" v="1288" actId="700"/>
          <ac:spMkLst>
            <pc:docMk/>
            <pc:sldMk cId="598691213" sldId="2811"/>
            <ac:spMk id="9" creationId="{F9BA4C57-F7D6-4C38-AE52-95C7ED218427}"/>
          </ac:spMkLst>
        </pc:spChg>
        <pc:spChg chg="del">
          <ac:chgData name="Shared Drive" userId="a8e99ec4-c3c1-49ac-ba97-2c12eee91f6a" providerId="ADAL" clId="{02E24D9A-EDA1-459A-AAD2-D4AB772CBCEB}" dt="2021-06-10T14:41:05.657" v="1288" actId="700"/>
          <ac:spMkLst>
            <pc:docMk/>
            <pc:sldMk cId="598691213" sldId="2811"/>
            <ac:spMk id="10" creationId="{56672D6B-C168-4C50-A80C-4B80AC07B10B}"/>
          </ac:spMkLst>
        </pc:spChg>
        <pc:spChg chg="del">
          <ac:chgData name="Shared Drive" userId="a8e99ec4-c3c1-49ac-ba97-2c12eee91f6a" providerId="ADAL" clId="{02E24D9A-EDA1-459A-AAD2-D4AB772CBCEB}" dt="2021-06-10T14:41:05.657" v="1288" actId="700"/>
          <ac:spMkLst>
            <pc:docMk/>
            <pc:sldMk cId="598691213" sldId="2811"/>
            <ac:spMk id="11" creationId="{2B04B543-447E-45DC-A2A9-A470622B668B}"/>
          </ac:spMkLst>
        </pc:spChg>
        <pc:spChg chg="add mod">
          <ac:chgData name="Shared Drive" userId="a8e99ec4-c3c1-49ac-ba97-2c12eee91f6a" providerId="ADAL" clId="{02E24D9A-EDA1-459A-AAD2-D4AB772CBCEB}" dt="2021-06-10T14:41:34.901" v="1297" actId="14100"/>
          <ac:spMkLst>
            <pc:docMk/>
            <pc:sldMk cId="598691213" sldId="2811"/>
            <ac:spMk id="12" creationId="{DFB5C5A1-DA73-486F-B4FB-1578E7CA87E3}"/>
          </ac:spMkLst>
        </pc:spChg>
        <pc:spChg chg="add mod">
          <ac:chgData name="Shared Drive" userId="a8e99ec4-c3c1-49ac-ba97-2c12eee91f6a" providerId="ADAL" clId="{02E24D9A-EDA1-459A-AAD2-D4AB772CBCEB}" dt="2021-06-10T14:42:06.252" v="1320" actId="20577"/>
          <ac:spMkLst>
            <pc:docMk/>
            <pc:sldMk cId="598691213" sldId="2811"/>
            <ac:spMk id="13" creationId="{EE48FDDA-2A4D-4670-ACF6-2A517D66AFC5}"/>
          </ac:spMkLst>
        </pc:spChg>
      </pc:sldChg>
      <pc:sldChg chg="add">
        <pc:chgData name="Shared Drive" userId="a8e99ec4-c3c1-49ac-ba97-2c12eee91f6a" providerId="ADAL" clId="{02E24D9A-EDA1-459A-AAD2-D4AB772CBCEB}" dt="2021-06-10T15:52:14.349" v="1495"/>
        <pc:sldMkLst>
          <pc:docMk/>
          <pc:sldMk cId="3177638635" sldId="2812"/>
        </pc:sldMkLst>
      </pc:sldChg>
      <pc:sldChg chg="modSp add mod">
        <pc:chgData name="Shared Drive" userId="a8e99ec4-c3c1-49ac-ba97-2c12eee91f6a" providerId="ADAL" clId="{02E24D9A-EDA1-459A-AAD2-D4AB772CBCEB}" dt="2021-06-14T21:44:50.400" v="9021" actId="20577"/>
        <pc:sldMkLst>
          <pc:docMk/>
          <pc:sldMk cId="612907433" sldId="2813"/>
        </pc:sldMkLst>
        <pc:spChg chg="mod">
          <ac:chgData name="Shared Drive" userId="a8e99ec4-c3c1-49ac-ba97-2c12eee91f6a" providerId="ADAL" clId="{02E24D9A-EDA1-459A-AAD2-D4AB772CBCEB}" dt="2021-06-14T21:44:50.400" v="9021" actId="20577"/>
          <ac:spMkLst>
            <pc:docMk/>
            <pc:sldMk cId="612907433" sldId="2813"/>
            <ac:spMk id="218" creationId="{E8798B27-8ADE-46BB-AF80-255BC40B13CE}"/>
          </ac:spMkLst>
        </pc:spChg>
      </pc:sldChg>
      <pc:sldChg chg="addSp delSp modSp add del mod modNotesTx">
        <pc:chgData name="Shared Drive" userId="a8e99ec4-c3c1-49ac-ba97-2c12eee91f6a" providerId="ADAL" clId="{02E24D9A-EDA1-459A-AAD2-D4AB772CBCEB}" dt="2021-06-13T18:52:33.589" v="2742" actId="47"/>
        <pc:sldMkLst>
          <pc:docMk/>
          <pc:sldMk cId="1029339982" sldId="2814"/>
        </pc:sldMkLst>
        <pc:spChg chg="add del mod">
          <ac:chgData name="Shared Drive" userId="a8e99ec4-c3c1-49ac-ba97-2c12eee91f6a" providerId="ADAL" clId="{02E24D9A-EDA1-459A-AAD2-D4AB772CBCEB}" dt="2021-06-13T18:47:22.686" v="2407" actId="478"/>
          <ac:spMkLst>
            <pc:docMk/>
            <pc:sldMk cId="1029339982" sldId="2814"/>
            <ac:spMk id="3" creationId="{B74E7741-84CD-4698-B78E-D8295258B535}"/>
          </ac:spMkLst>
        </pc:spChg>
        <pc:spChg chg="mod">
          <ac:chgData name="Shared Drive" userId="a8e99ec4-c3c1-49ac-ba97-2c12eee91f6a" providerId="ADAL" clId="{02E24D9A-EDA1-459A-AAD2-D4AB772CBCEB}" dt="2021-06-13T18:47:00.284" v="2405" actId="20577"/>
          <ac:spMkLst>
            <pc:docMk/>
            <pc:sldMk cId="1029339982" sldId="2814"/>
            <ac:spMk id="12" creationId="{DFB5C5A1-DA73-486F-B4FB-1578E7CA87E3}"/>
          </ac:spMkLst>
        </pc:spChg>
        <pc:spChg chg="del">
          <ac:chgData name="Shared Drive" userId="a8e99ec4-c3c1-49ac-ba97-2c12eee91f6a" providerId="ADAL" clId="{02E24D9A-EDA1-459A-AAD2-D4AB772CBCEB}" dt="2021-06-13T18:47:17.953" v="2406" actId="478"/>
          <ac:spMkLst>
            <pc:docMk/>
            <pc:sldMk cId="1029339982" sldId="2814"/>
            <ac:spMk id="13" creationId="{EE48FDDA-2A4D-4670-ACF6-2A517D66AFC5}"/>
          </ac:spMkLst>
        </pc:spChg>
      </pc:sldChg>
      <pc:sldChg chg="addSp delSp modSp add mod ord modNotesTx">
        <pc:chgData name="Shared Drive" userId="a8e99ec4-c3c1-49ac-ba97-2c12eee91f6a" providerId="ADAL" clId="{02E24D9A-EDA1-459A-AAD2-D4AB772CBCEB}" dt="2021-06-14T20:52:26.034" v="6338" actId="20577"/>
        <pc:sldMkLst>
          <pc:docMk/>
          <pc:sldMk cId="4224987219" sldId="2814"/>
        </pc:sldMkLst>
        <pc:spChg chg="mod">
          <ac:chgData name="Shared Drive" userId="a8e99ec4-c3c1-49ac-ba97-2c12eee91f6a" providerId="ADAL" clId="{02E24D9A-EDA1-459A-AAD2-D4AB772CBCEB}" dt="2021-06-14T14:47:20.266" v="5239" actId="6549"/>
          <ac:spMkLst>
            <pc:docMk/>
            <pc:sldMk cId="4224987219" sldId="2814"/>
            <ac:spMk id="3" creationId="{CEE9D6F8-CF06-4E4E-B429-CDE1AF4469E0}"/>
          </ac:spMkLst>
        </pc:spChg>
        <pc:spChg chg="mod ord">
          <ac:chgData name="Shared Drive" userId="a8e99ec4-c3c1-49ac-ba97-2c12eee91f6a" providerId="ADAL" clId="{02E24D9A-EDA1-459A-AAD2-D4AB772CBCEB}" dt="2021-06-14T14:47:12.332" v="5238" actId="13926"/>
          <ac:spMkLst>
            <pc:docMk/>
            <pc:sldMk cId="4224987219" sldId="2814"/>
            <ac:spMk id="4" creationId="{7F6A4F65-57CB-4497-BB71-A9429808C03C}"/>
          </ac:spMkLst>
        </pc:spChg>
        <pc:spChg chg="add mod">
          <ac:chgData name="Shared Drive" userId="a8e99ec4-c3c1-49ac-ba97-2c12eee91f6a" providerId="ADAL" clId="{02E24D9A-EDA1-459A-AAD2-D4AB772CBCEB}" dt="2021-06-14T14:47:54.466" v="5243"/>
          <ac:spMkLst>
            <pc:docMk/>
            <pc:sldMk cId="4224987219" sldId="2814"/>
            <ac:spMk id="6" creationId="{9047A91D-501F-4E21-B34A-12B8F9D0BED7}"/>
          </ac:spMkLst>
        </pc:spChg>
        <pc:spChg chg="add mod">
          <ac:chgData name="Shared Drive" userId="a8e99ec4-c3c1-49ac-ba97-2c12eee91f6a" providerId="ADAL" clId="{02E24D9A-EDA1-459A-AAD2-D4AB772CBCEB}" dt="2021-06-14T14:47:54.466" v="5243"/>
          <ac:spMkLst>
            <pc:docMk/>
            <pc:sldMk cId="4224987219" sldId="2814"/>
            <ac:spMk id="7" creationId="{41FF5A81-EB91-421F-8C8F-29E2C27CEB4B}"/>
          </ac:spMkLst>
        </pc:spChg>
        <pc:grpChg chg="add mod">
          <ac:chgData name="Shared Drive" userId="a8e99ec4-c3c1-49ac-ba97-2c12eee91f6a" providerId="ADAL" clId="{02E24D9A-EDA1-459A-AAD2-D4AB772CBCEB}" dt="2021-06-14T14:47:58.680" v="5244" actId="1076"/>
          <ac:grpSpMkLst>
            <pc:docMk/>
            <pc:sldMk cId="4224987219" sldId="2814"/>
            <ac:grpSpMk id="5" creationId="{8DA1864B-833C-4CF7-B27C-021347C66BE6}"/>
          </ac:grpSpMkLst>
        </pc:grpChg>
        <pc:graphicFrameChg chg="del">
          <ac:chgData name="Shared Drive" userId="a8e99ec4-c3c1-49ac-ba97-2c12eee91f6a" providerId="ADAL" clId="{02E24D9A-EDA1-459A-AAD2-D4AB772CBCEB}" dt="2021-06-14T14:47:53.707" v="5242" actId="478"/>
          <ac:graphicFrameMkLst>
            <pc:docMk/>
            <pc:sldMk cId="4224987219" sldId="2814"/>
            <ac:graphicFrameMk id="15" creationId="{1B29E8A3-F863-4ADD-AA89-0FDFF5E67583}"/>
          </ac:graphicFrameMkLst>
        </pc:graphicFrameChg>
      </pc:sldChg>
      <pc:sldChg chg="addSp modSp new mod modAnim modNotesTx">
        <pc:chgData name="Shared Drive" userId="a8e99ec4-c3c1-49ac-ba97-2c12eee91f6a" providerId="ADAL" clId="{02E24D9A-EDA1-459A-AAD2-D4AB772CBCEB}" dt="2021-06-17T21:53:08.494" v="11447" actId="20577"/>
        <pc:sldMkLst>
          <pc:docMk/>
          <pc:sldMk cId="155207353" sldId="2815"/>
        </pc:sldMkLst>
        <pc:spChg chg="mod">
          <ac:chgData name="Shared Drive" userId="a8e99ec4-c3c1-49ac-ba97-2c12eee91f6a" providerId="ADAL" clId="{02E24D9A-EDA1-459A-AAD2-D4AB772CBCEB}" dt="2021-06-15T00:03:24.303" v="9638" actId="20577"/>
          <ac:spMkLst>
            <pc:docMk/>
            <pc:sldMk cId="155207353" sldId="2815"/>
            <ac:spMk id="2" creationId="{71B868E1-6A7D-4882-8C9F-F1CEF272D285}"/>
          </ac:spMkLst>
        </pc:spChg>
        <pc:spChg chg="add mod">
          <ac:chgData name="Shared Drive" userId="a8e99ec4-c3c1-49ac-ba97-2c12eee91f6a" providerId="ADAL" clId="{02E24D9A-EDA1-459A-AAD2-D4AB772CBCEB}" dt="2021-06-14T23:56:35.133" v="9586" actId="1076"/>
          <ac:spMkLst>
            <pc:docMk/>
            <pc:sldMk cId="155207353" sldId="2815"/>
            <ac:spMk id="4" creationId="{D6241BDB-4E4E-4D9B-B38A-38E3E33D7D73}"/>
          </ac:spMkLst>
        </pc:spChg>
        <pc:spChg chg="add mod">
          <ac:chgData name="Shared Drive" userId="a8e99ec4-c3c1-49ac-ba97-2c12eee91f6a" providerId="ADAL" clId="{02E24D9A-EDA1-459A-AAD2-D4AB772CBCEB}" dt="2021-06-14T23:59:14.487" v="9624" actId="20577"/>
          <ac:spMkLst>
            <pc:docMk/>
            <pc:sldMk cId="155207353" sldId="2815"/>
            <ac:spMk id="8" creationId="{7B8B261E-F59B-4A4D-89CF-35E2C9C3933A}"/>
          </ac:spMkLst>
        </pc:spChg>
        <pc:picChg chg="add mod modCrop">
          <ac:chgData name="Shared Drive" userId="a8e99ec4-c3c1-49ac-ba97-2c12eee91f6a" providerId="ADAL" clId="{02E24D9A-EDA1-459A-AAD2-D4AB772CBCEB}" dt="2021-06-14T23:56:41.076" v="9588" actId="1076"/>
          <ac:picMkLst>
            <pc:docMk/>
            <pc:sldMk cId="155207353" sldId="2815"/>
            <ac:picMk id="3" creationId="{115D67D3-0D6F-4011-9B94-1D2209679BBF}"/>
          </ac:picMkLst>
        </pc:picChg>
        <pc:picChg chg="add mod">
          <ac:chgData name="Shared Drive" userId="a8e99ec4-c3c1-49ac-ba97-2c12eee91f6a" providerId="ADAL" clId="{02E24D9A-EDA1-459A-AAD2-D4AB772CBCEB}" dt="2021-06-14T23:56:48.389" v="9591" actId="14100"/>
          <ac:picMkLst>
            <pc:docMk/>
            <pc:sldMk cId="155207353" sldId="2815"/>
            <ac:picMk id="2050" creationId="{F30F625F-1015-489B-80FC-94B6F9ECA723}"/>
          </ac:picMkLst>
        </pc:picChg>
        <pc:picChg chg="add mod">
          <ac:chgData name="Shared Drive" userId="a8e99ec4-c3c1-49ac-ba97-2c12eee91f6a" providerId="ADAL" clId="{02E24D9A-EDA1-459A-AAD2-D4AB772CBCEB}" dt="2021-06-14T23:56:36.614" v="9587" actId="1076"/>
          <ac:picMkLst>
            <pc:docMk/>
            <pc:sldMk cId="155207353" sldId="2815"/>
            <ac:picMk id="2052" creationId="{A11AFCB2-631A-4208-AABE-F0A02A241031}"/>
          </ac:picMkLst>
        </pc:picChg>
        <pc:picChg chg="add mod">
          <ac:chgData name="Shared Drive" userId="a8e99ec4-c3c1-49ac-ba97-2c12eee91f6a" providerId="ADAL" clId="{02E24D9A-EDA1-459A-AAD2-D4AB772CBCEB}" dt="2021-06-14T23:56:26.397" v="9583" actId="14100"/>
          <ac:picMkLst>
            <pc:docMk/>
            <pc:sldMk cId="155207353" sldId="2815"/>
            <ac:picMk id="2054" creationId="{E5E0AD75-5F55-4D5C-84CA-3769402743C0}"/>
          </ac:picMkLst>
        </pc:picChg>
      </pc:sldChg>
      <pc:sldChg chg="add del">
        <pc:chgData name="Shared Drive" userId="a8e99ec4-c3c1-49ac-ba97-2c12eee91f6a" providerId="ADAL" clId="{02E24D9A-EDA1-459A-AAD2-D4AB772CBCEB}" dt="2021-06-14T14:44:00.049" v="5190" actId="47"/>
        <pc:sldMkLst>
          <pc:docMk/>
          <pc:sldMk cId="3004310785" sldId="2815"/>
        </pc:sldMkLst>
      </pc:sldChg>
      <pc:sldChg chg="addSp delSp modSp add mod delAnim modAnim modNotesTx">
        <pc:chgData name="Shared Drive" userId="a8e99ec4-c3c1-49ac-ba97-2c12eee91f6a" providerId="ADAL" clId="{02E24D9A-EDA1-459A-AAD2-D4AB772CBCEB}" dt="2021-06-17T13:48:26.570" v="10943"/>
        <pc:sldMkLst>
          <pc:docMk/>
          <pc:sldMk cId="4254986661" sldId="2816"/>
        </pc:sldMkLst>
        <pc:spChg chg="mod">
          <ac:chgData name="Shared Drive" userId="a8e99ec4-c3c1-49ac-ba97-2c12eee91f6a" providerId="ADAL" clId="{02E24D9A-EDA1-459A-AAD2-D4AB772CBCEB}" dt="2021-06-17T13:47:35.765" v="10937" actId="20577"/>
          <ac:spMkLst>
            <pc:docMk/>
            <pc:sldMk cId="4254986661" sldId="2816"/>
            <ac:spMk id="2" creationId="{2875C865-02D8-4DB4-BB18-397A3F1E7405}"/>
          </ac:spMkLst>
        </pc:spChg>
        <pc:spChg chg="add mod">
          <ac:chgData name="Shared Drive" userId="a8e99ec4-c3c1-49ac-ba97-2c12eee91f6a" providerId="ADAL" clId="{02E24D9A-EDA1-459A-AAD2-D4AB772CBCEB}" dt="2021-06-17T13:47:09.470" v="10906" actId="688"/>
          <ac:spMkLst>
            <pc:docMk/>
            <pc:sldMk cId="4254986661" sldId="2816"/>
            <ac:spMk id="3" creationId="{20AE1700-08D1-4151-9B3A-A0A46DE44702}"/>
          </ac:spMkLst>
        </pc:spChg>
        <pc:spChg chg="add del mod">
          <ac:chgData name="Shared Drive" userId="a8e99ec4-c3c1-49ac-ba97-2c12eee91f6a" providerId="ADAL" clId="{02E24D9A-EDA1-459A-AAD2-D4AB772CBCEB}" dt="2021-06-17T13:45:44.079" v="10881" actId="11529"/>
          <ac:spMkLst>
            <pc:docMk/>
            <pc:sldMk cId="4254986661" sldId="2816"/>
            <ac:spMk id="4" creationId="{FD56FD82-CD7E-4081-9E85-2321F7472BC1}"/>
          </ac:spMkLst>
        </pc:spChg>
        <pc:spChg chg="add mod">
          <ac:chgData name="Shared Drive" userId="a8e99ec4-c3c1-49ac-ba97-2c12eee91f6a" providerId="ADAL" clId="{02E24D9A-EDA1-459A-AAD2-D4AB772CBCEB}" dt="2021-06-17T13:47:20.445" v="10910" actId="1035"/>
          <ac:spMkLst>
            <pc:docMk/>
            <pc:sldMk cId="4254986661" sldId="2816"/>
            <ac:spMk id="5" creationId="{DCF694B2-310D-459A-A66D-05758D49C174}"/>
          </ac:spMkLst>
        </pc:spChg>
        <pc:spChg chg="del">
          <ac:chgData name="Shared Drive" userId="a8e99ec4-c3c1-49ac-ba97-2c12eee91f6a" providerId="ADAL" clId="{02E24D9A-EDA1-459A-AAD2-D4AB772CBCEB}" dt="2021-06-17T13:43:44.930" v="10859" actId="478"/>
          <ac:spMkLst>
            <pc:docMk/>
            <pc:sldMk cId="4254986661" sldId="2816"/>
            <ac:spMk id="15" creationId="{0F8EA26A-3AA1-4EB9-B4BC-D177CB03B417}"/>
          </ac:spMkLst>
        </pc:spChg>
        <pc:spChg chg="del">
          <ac:chgData name="Shared Drive" userId="a8e99ec4-c3c1-49ac-ba97-2c12eee91f6a" providerId="ADAL" clId="{02E24D9A-EDA1-459A-AAD2-D4AB772CBCEB}" dt="2021-06-17T13:43:44.930" v="10859" actId="478"/>
          <ac:spMkLst>
            <pc:docMk/>
            <pc:sldMk cId="4254986661" sldId="2816"/>
            <ac:spMk id="16" creationId="{7B28E618-ECCF-4D43-ACC4-D6851CD0AEF4}"/>
          </ac:spMkLst>
        </pc:spChg>
        <pc:spChg chg="del">
          <ac:chgData name="Shared Drive" userId="a8e99ec4-c3c1-49ac-ba97-2c12eee91f6a" providerId="ADAL" clId="{02E24D9A-EDA1-459A-AAD2-D4AB772CBCEB}" dt="2021-06-17T13:43:51.410" v="10861" actId="478"/>
          <ac:spMkLst>
            <pc:docMk/>
            <pc:sldMk cId="4254986661" sldId="2816"/>
            <ac:spMk id="17" creationId="{1D79904F-EEE4-4BDF-B9B0-DBCD50EB3280}"/>
          </ac:spMkLst>
        </pc:spChg>
        <pc:spChg chg="del">
          <ac:chgData name="Shared Drive" userId="a8e99ec4-c3c1-49ac-ba97-2c12eee91f6a" providerId="ADAL" clId="{02E24D9A-EDA1-459A-AAD2-D4AB772CBCEB}" dt="2021-06-17T13:43:51.410" v="10861" actId="478"/>
          <ac:spMkLst>
            <pc:docMk/>
            <pc:sldMk cId="4254986661" sldId="2816"/>
            <ac:spMk id="19" creationId="{1819BD24-F6E2-4CF7-9CD1-0BCEC36DC788}"/>
          </ac:spMkLst>
        </pc:spChg>
        <pc:spChg chg="add mod">
          <ac:chgData name="Shared Drive" userId="a8e99ec4-c3c1-49ac-ba97-2c12eee91f6a" providerId="ADAL" clId="{02E24D9A-EDA1-459A-AAD2-D4AB772CBCEB}" dt="2021-06-17T13:43:40.950" v="10858" actId="1076"/>
          <ac:spMkLst>
            <pc:docMk/>
            <pc:sldMk cId="4254986661" sldId="2816"/>
            <ac:spMk id="21" creationId="{B39C0177-EC80-4364-B4CD-CC31FB412BB3}"/>
          </ac:spMkLst>
        </pc:spChg>
        <pc:spChg chg="add mod">
          <ac:chgData name="Shared Drive" userId="a8e99ec4-c3c1-49ac-ba97-2c12eee91f6a" providerId="ADAL" clId="{02E24D9A-EDA1-459A-AAD2-D4AB772CBCEB}" dt="2021-06-17T13:43:36.022" v="10857" actId="1076"/>
          <ac:spMkLst>
            <pc:docMk/>
            <pc:sldMk cId="4254986661" sldId="2816"/>
            <ac:spMk id="22" creationId="{3991A307-C1AD-4017-8694-086BFFC788B2}"/>
          </ac:spMkLst>
        </pc:spChg>
        <pc:spChg chg="del">
          <ac:chgData name="Shared Drive" userId="a8e99ec4-c3c1-49ac-ba97-2c12eee91f6a" providerId="ADAL" clId="{02E24D9A-EDA1-459A-AAD2-D4AB772CBCEB}" dt="2021-06-17T13:43:47.819" v="10860" actId="478"/>
          <ac:spMkLst>
            <pc:docMk/>
            <pc:sldMk cId="4254986661" sldId="2816"/>
            <ac:spMk id="23" creationId="{35C6FA26-26BE-4FA0-B92E-25A1D179D568}"/>
          </ac:spMkLst>
        </pc:spChg>
        <pc:spChg chg="del">
          <ac:chgData name="Shared Drive" userId="a8e99ec4-c3c1-49ac-ba97-2c12eee91f6a" providerId="ADAL" clId="{02E24D9A-EDA1-459A-AAD2-D4AB772CBCEB}" dt="2021-06-17T13:43:51.410" v="10861" actId="478"/>
          <ac:spMkLst>
            <pc:docMk/>
            <pc:sldMk cId="4254986661" sldId="2816"/>
            <ac:spMk id="30" creationId="{1A568734-899F-4AFD-A8DB-DE2D65CFC6B2}"/>
          </ac:spMkLst>
        </pc:spChg>
        <pc:spChg chg="del">
          <ac:chgData name="Shared Drive" userId="a8e99ec4-c3c1-49ac-ba97-2c12eee91f6a" providerId="ADAL" clId="{02E24D9A-EDA1-459A-AAD2-D4AB772CBCEB}" dt="2021-06-17T13:43:44.930" v="10859" actId="478"/>
          <ac:spMkLst>
            <pc:docMk/>
            <pc:sldMk cId="4254986661" sldId="2816"/>
            <ac:spMk id="31" creationId="{6E2E5F3E-BF71-47F0-B54C-63506B016570}"/>
          </ac:spMkLst>
        </pc:spChg>
      </pc:sldChg>
      <pc:sldMasterChg chg="modSldLayout">
        <pc:chgData name="Shared Drive" userId="a8e99ec4-c3c1-49ac-ba97-2c12eee91f6a" providerId="ADAL" clId="{02E24D9A-EDA1-459A-AAD2-D4AB772CBCEB}" dt="2021-06-10T14:39:30.427" v="1278"/>
        <pc:sldMasterMkLst>
          <pc:docMk/>
          <pc:sldMasterMk cId="3711838429" sldId="2147483648"/>
        </pc:sldMasterMkLst>
        <pc:sldLayoutChg chg="addSp modSp">
          <pc:chgData name="Shared Drive" userId="a8e99ec4-c3c1-49ac-ba97-2c12eee91f6a" providerId="ADAL" clId="{02E24D9A-EDA1-459A-AAD2-D4AB772CBCEB}" dt="2021-06-10T14:39:25.835" v="1276"/>
          <pc:sldLayoutMkLst>
            <pc:docMk/>
            <pc:sldMasterMk cId="3711838429" sldId="2147483648"/>
            <pc:sldLayoutMk cId="3919111585" sldId="2147483721"/>
          </pc:sldLayoutMkLst>
          <pc:picChg chg="add mod">
            <ac:chgData name="Shared Drive" userId="a8e99ec4-c3c1-49ac-ba97-2c12eee91f6a" providerId="ADAL" clId="{02E24D9A-EDA1-459A-AAD2-D4AB772CBCEB}" dt="2021-06-10T14:39:25.835" v="1276"/>
            <ac:picMkLst>
              <pc:docMk/>
              <pc:sldMasterMk cId="3711838429" sldId="2147483648"/>
              <pc:sldLayoutMk cId="3919111585" sldId="2147483721"/>
              <ac:picMk id="12" creationId="{AE3AAEB2-DC4A-46EA-A8CA-4B9AC2FBE415}"/>
            </ac:picMkLst>
          </pc:picChg>
        </pc:sldLayoutChg>
        <pc:sldLayoutChg chg="addSp modSp">
          <pc:chgData name="Shared Drive" userId="a8e99ec4-c3c1-49ac-ba97-2c12eee91f6a" providerId="ADAL" clId="{02E24D9A-EDA1-459A-AAD2-D4AB772CBCEB}" dt="2021-06-10T14:38:47.677" v="1274"/>
          <pc:sldLayoutMkLst>
            <pc:docMk/>
            <pc:sldMasterMk cId="3711838429" sldId="2147483648"/>
            <pc:sldLayoutMk cId="1692186787" sldId="2147483729"/>
          </pc:sldLayoutMkLst>
          <pc:picChg chg="add mod">
            <ac:chgData name="Shared Drive" userId="a8e99ec4-c3c1-49ac-ba97-2c12eee91f6a" providerId="ADAL" clId="{02E24D9A-EDA1-459A-AAD2-D4AB772CBCEB}" dt="2021-06-10T14:38:47.677" v="1274"/>
            <ac:picMkLst>
              <pc:docMk/>
              <pc:sldMasterMk cId="3711838429" sldId="2147483648"/>
              <pc:sldLayoutMk cId="1692186787" sldId="2147483729"/>
              <ac:picMk id="8" creationId="{10549E3A-6A17-4466-9A3B-63921486D260}"/>
            </ac:picMkLst>
          </pc:picChg>
        </pc:sldLayoutChg>
        <pc:sldLayoutChg chg="addSp modSp">
          <pc:chgData name="Shared Drive" userId="a8e99ec4-c3c1-49ac-ba97-2c12eee91f6a" providerId="ADAL" clId="{02E24D9A-EDA1-459A-AAD2-D4AB772CBCEB}" dt="2021-06-10T14:39:30.427" v="1278"/>
          <pc:sldLayoutMkLst>
            <pc:docMk/>
            <pc:sldMasterMk cId="3711838429" sldId="2147483648"/>
            <pc:sldLayoutMk cId="3163495100" sldId="2147483731"/>
          </pc:sldLayoutMkLst>
          <pc:picChg chg="add mod">
            <ac:chgData name="Shared Drive" userId="a8e99ec4-c3c1-49ac-ba97-2c12eee91f6a" providerId="ADAL" clId="{02E24D9A-EDA1-459A-AAD2-D4AB772CBCEB}" dt="2021-06-10T14:39:30.427" v="1278"/>
            <ac:picMkLst>
              <pc:docMk/>
              <pc:sldMasterMk cId="3711838429" sldId="2147483648"/>
              <pc:sldLayoutMk cId="3163495100" sldId="2147483731"/>
              <ac:picMk id="12" creationId="{888652A3-158F-47B5-9548-1E82DAF81CC0}"/>
            </ac:picMkLst>
          </pc:picChg>
        </pc:sldLayoutChg>
        <pc:sldLayoutChg chg="addSp modSp">
          <pc:chgData name="Shared Drive" userId="a8e99ec4-c3c1-49ac-ba97-2c12eee91f6a" providerId="ADAL" clId="{02E24D9A-EDA1-459A-AAD2-D4AB772CBCEB}" dt="2021-06-10T14:39:12.720" v="1275"/>
          <pc:sldLayoutMkLst>
            <pc:docMk/>
            <pc:sldMasterMk cId="3711838429" sldId="2147483648"/>
            <pc:sldLayoutMk cId="900040873" sldId="2147483732"/>
          </pc:sldLayoutMkLst>
          <pc:picChg chg="add mod">
            <ac:chgData name="Shared Drive" userId="a8e99ec4-c3c1-49ac-ba97-2c12eee91f6a" providerId="ADAL" clId="{02E24D9A-EDA1-459A-AAD2-D4AB772CBCEB}" dt="2021-06-10T14:39:12.720" v="1275"/>
            <ac:picMkLst>
              <pc:docMk/>
              <pc:sldMasterMk cId="3711838429" sldId="2147483648"/>
              <pc:sldLayoutMk cId="900040873" sldId="2147483732"/>
              <ac:picMk id="4" creationId="{EB2C5177-010A-4E62-80F0-D48C1CF8196B}"/>
            </ac:picMkLst>
          </pc:picChg>
        </pc:sldLayoutChg>
        <pc:sldLayoutChg chg="addSp modSp">
          <pc:chgData name="Shared Drive" userId="a8e99ec4-c3c1-49ac-ba97-2c12eee91f6a" providerId="ADAL" clId="{02E24D9A-EDA1-459A-AAD2-D4AB772CBCEB}" dt="2021-06-10T14:39:27.518" v="1277"/>
          <pc:sldLayoutMkLst>
            <pc:docMk/>
            <pc:sldMasterMk cId="3711838429" sldId="2147483648"/>
            <pc:sldLayoutMk cId="932027390" sldId="2147483733"/>
          </pc:sldLayoutMkLst>
          <pc:picChg chg="add mod">
            <ac:chgData name="Shared Drive" userId="a8e99ec4-c3c1-49ac-ba97-2c12eee91f6a" providerId="ADAL" clId="{02E24D9A-EDA1-459A-AAD2-D4AB772CBCEB}" dt="2021-06-10T14:39:27.518" v="1277"/>
            <ac:picMkLst>
              <pc:docMk/>
              <pc:sldMasterMk cId="3711838429" sldId="2147483648"/>
              <pc:sldLayoutMk cId="932027390" sldId="2147483733"/>
              <ac:picMk id="13" creationId="{A6D58FD4-9E14-4158-A7E8-6103A4B27C2C}"/>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Sheet1!$B$2</c:f>
              <c:strCache>
                <c:ptCount val="1"/>
                <c:pt idx="0">
                  <c:v>Nonprofit Leadership</c:v>
                </c:pt>
              </c:strCache>
            </c:strRef>
          </c:tx>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c:spPr>
          <c:invertIfNegative val="0"/>
          <c:dLbls>
            <c:dLbl>
              <c:idx val="0"/>
              <c:layout>
                <c:manualLayout>
                  <c:x val="-1.8315018315018332E-3"/>
                  <c:y val="-7.3180625149129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B0-4991-9656-E90AACDCFACC}"/>
                </c:ext>
              </c:extLst>
            </c:dLbl>
            <c:dLbl>
              <c:idx val="1"/>
              <c:layout>
                <c:manualLayout>
                  <c:x val="-1.831501831501833E-2"/>
                  <c:y val="1.0863755666905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B0-4991-9656-E90AACDCFACC}"/>
                </c:ext>
              </c:extLst>
            </c:dLbl>
            <c:dLbl>
              <c:idx val="2"/>
              <c:layout>
                <c:manualLayout>
                  <c:x val="0"/>
                  <c:y val="-3.0303030303030408E-2"/>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B0-4991-9656-E90AACDCFA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White</c:v>
                </c:pt>
                <c:pt idx="1">
                  <c:v>Black</c:v>
                </c:pt>
                <c:pt idx="2">
                  <c:v>Latino</c:v>
                </c:pt>
                <c:pt idx="3">
                  <c:v>Asian</c:v>
                </c:pt>
                <c:pt idx="4">
                  <c:v>Other</c:v>
                </c:pt>
              </c:strCache>
            </c:strRef>
          </c:cat>
          <c:val>
            <c:numRef>
              <c:f>Sheet1!$B$3:$B$7</c:f>
              <c:numCache>
                <c:formatCode>0.0%</c:formatCode>
                <c:ptCount val="5"/>
                <c:pt idx="0">
                  <c:v>0.83500000000000063</c:v>
                </c:pt>
                <c:pt idx="1">
                  <c:v>9.9000000000000227E-2</c:v>
                </c:pt>
                <c:pt idx="2">
                  <c:v>3.6000000000000046E-2</c:v>
                </c:pt>
                <c:pt idx="3">
                  <c:v>7.0000000000000114E-3</c:v>
                </c:pt>
                <c:pt idx="4">
                  <c:v>9.0000000000000167E-3</c:v>
                </c:pt>
              </c:numCache>
            </c:numRef>
          </c:val>
          <c:extLst>
            <c:ext xmlns:c16="http://schemas.microsoft.com/office/drawing/2014/chart" uri="{C3380CC4-5D6E-409C-BE32-E72D297353CC}">
              <c16:uniqueId val="{00000003-B7B0-4991-9656-E90AACDCFACC}"/>
            </c:ext>
          </c:extLst>
        </c:ser>
        <c:ser>
          <c:idx val="1"/>
          <c:order val="1"/>
          <c:tx>
            <c:strRef>
              <c:f>Sheet1!$C$2</c:f>
              <c:strCache>
                <c:ptCount val="1"/>
                <c:pt idx="0">
                  <c:v>% of Total Poverty</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c:spPr>
          <c:invertIfNegative val="0"/>
          <c:dLbls>
            <c:dLbl>
              <c:idx val="0"/>
              <c:layout>
                <c:manualLayout>
                  <c:x val="1.6483516483516487E-2"/>
                  <c:y val="1.77284657599618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B0-4991-9656-E90AACDCFACC}"/>
                </c:ext>
              </c:extLst>
            </c:dLbl>
            <c:dLbl>
              <c:idx val="1"/>
              <c:layout>
                <c:manualLayout>
                  <c:x val="7.3260073260073295E-3"/>
                  <c:y val="1.0863755666905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B0-4991-9656-E90AACDCFACC}"/>
                </c:ext>
              </c:extLst>
            </c:dLbl>
            <c:dLbl>
              <c:idx val="2"/>
              <c:layout>
                <c:manualLayout>
                  <c:x val="7.3260073260073295E-3"/>
                  <c:y val="-1.2574564543068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B0-4991-9656-E90AACDCFACC}"/>
                </c:ext>
              </c:extLst>
            </c:dLbl>
            <c:dLbl>
              <c:idx val="3"/>
              <c:layout>
                <c:manualLayout>
                  <c:x val="1.282051282051282E-2"/>
                  <c:y val="-6.06776425674063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B0-4991-9656-E90AACDCFACC}"/>
                </c:ext>
              </c:extLst>
            </c:dLbl>
            <c:dLbl>
              <c:idx val="4"/>
              <c:layout>
                <c:manualLayout>
                  <c:x val="0"/>
                  <c:y val="4.80314960629921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B0-4991-9656-E90AACDCFA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White</c:v>
                </c:pt>
                <c:pt idx="1">
                  <c:v>Black</c:v>
                </c:pt>
                <c:pt idx="2">
                  <c:v>Latino</c:v>
                </c:pt>
                <c:pt idx="3">
                  <c:v>Asian</c:v>
                </c:pt>
                <c:pt idx="4">
                  <c:v>Other</c:v>
                </c:pt>
              </c:strCache>
            </c:strRef>
          </c:cat>
          <c:val>
            <c:numRef>
              <c:f>Sheet1!$C$3:$C$7</c:f>
              <c:numCache>
                <c:formatCode>0.0%</c:formatCode>
                <c:ptCount val="5"/>
                <c:pt idx="0">
                  <c:v>0.47555922251059329</c:v>
                </c:pt>
                <c:pt idx="1">
                  <c:v>0.23920187934058662</c:v>
                </c:pt>
                <c:pt idx="2">
                  <c:v>0.24777797826030756</c:v>
                </c:pt>
                <c:pt idx="3">
                  <c:v>3.7460919888512696E-2</c:v>
                </c:pt>
                <c:pt idx="4">
                  <c:v>0.17283327329789541</c:v>
                </c:pt>
              </c:numCache>
            </c:numRef>
          </c:val>
          <c:extLst>
            <c:ext xmlns:c16="http://schemas.microsoft.com/office/drawing/2014/chart" uri="{C3380CC4-5D6E-409C-BE32-E72D297353CC}">
              <c16:uniqueId val="{00000009-B7B0-4991-9656-E90AACDCFACC}"/>
            </c:ext>
          </c:extLst>
        </c:ser>
        <c:dLbls>
          <c:showLegendKey val="0"/>
          <c:showVal val="0"/>
          <c:showCatName val="0"/>
          <c:showSerName val="0"/>
          <c:showPercent val="0"/>
          <c:showBubbleSize val="0"/>
        </c:dLbls>
        <c:gapWidth val="100"/>
        <c:overlap val="-24"/>
        <c:axId val="40337408"/>
        <c:axId val="40338944"/>
      </c:barChart>
      <c:catAx>
        <c:axId val="40337408"/>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0338944"/>
        <c:crosses val="autoZero"/>
        <c:auto val="1"/>
        <c:lblAlgn val="ctr"/>
        <c:lblOffset val="100"/>
        <c:noMultiLvlLbl val="0"/>
      </c:catAx>
      <c:valAx>
        <c:axId val="40338944"/>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033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B152C-B150-4718-9CC3-86932DA2463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CFA52CE1-2733-4977-B0EE-87E19AA5F1B7}">
      <dgm:prSet phldrT="[Text]"/>
      <dgm:spPr/>
      <dgm:t>
        <a:bodyPr/>
        <a:lstStyle/>
        <a:p>
          <a:r>
            <a:rPr lang="en-US" dirty="0"/>
            <a:t>Agricultural</a:t>
          </a:r>
          <a:br>
            <a:rPr lang="en-US" dirty="0"/>
          </a:br>
          <a:r>
            <a:rPr lang="en-US" dirty="0"/>
            <a:t>Age</a:t>
          </a:r>
        </a:p>
        <a:p>
          <a:endParaRPr lang="en-US" dirty="0"/>
        </a:p>
      </dgm:t>
    </dgm:pt>
    <dgm:pt modelId="{71E93B1D-0E76-415F-84B2-C6603F0DD9C9}" type="parTrans" cxnId="{80197C82-EB41-4518-835F-74267BAAC011}">
      <dgm:prSet/>
      <dgm:spPr/>
      <dgm:t>
        <a:bodyPr/>
        <a:lstStyle/>
        <a:p>
          <a:endParaRPr lang="en-US"/>
        </a:p>
      </dgm:t>
    </dgm:pt>
    <dgm:pt modelId="{904D5211-3652-4FEE-84A6-CEE3C418A6B8}" type="sibTrans" cxnId="{80197C82-EB41-4518-835F-74267BAAC011}">
      <dgm:prSet/>
      <dgm:spPr/>
      <dgm:t>
        <a:bodyPr/>
        <a:lstStyle/>
        <a:p>
          <a:endParaRPr lang="en-US"/>
        </a:p>
      </dgm:t>
    </dgm:pt>
    <dgm:pt modelId="{390E42DA-E0B2-46A3-9E72-A4C70F00BC7C}">
      <dgm:prSet phldrT="[Text]" custT="1"/>
      <dgm:spPr/>
      <dgm:t>
        <a:bodyPr/>
        <a:lstStyle/>
        <a:p>
          <a:r>
            <a:rPr lang="en-US" sz="3100" dirty="0"/>
            <a:t>Industrial Age </a:t>
          </a:r>
          <a:endParaRPr lang="en-US" sz="2400" dirty="0"/>
        </a:p>
      </dgm:t>
    </dgm:pt>
    <dgm:pt modelId="{CE967D9D-9DE1-4855-A633-1545A0820832}" type="parTrans" cxnId="{320F7614-FBEE-488B-B8D5-B9333FE43132}">
      <dgm:prSet/>
      <dgm:spPr/>
      <dgm:t>
        <a:bodyPr/>
        <a:lstStyle/>
        <a:p>
          <a:endParaRPr lang="en-US"/>
        </a:p>
      </dgm:t>
    </dgm:pt>
    <dgm:pt modelId="{D7971AE5-D2D2-4572-9B9D-1E84BA281D89}" type="sibTrans" cxnId="{320F7614-FBEE-488B-B8D5-B9333FE43132}">
      <dgm:prSet/>
      <dgm:spPr/>
      <dgm:t>
        <a:bodyPr/>
        <a:lstStyle/>
        <a:p>
          <a:endParaRPr lang="en-US"/>
        </a:p>
      </dgm:t>
    </dgm:pt>
    <dgm:pt modelId="{1F260362-10E4-406C-B855-94078332A853}">
      <dgm:prSet phldrT="[Text]"/>
      <dgm:spPr/>
      <dgm:t>
        <a:bodyPr/>
        <a:lstStyle/>
        <a:p>
          <a:r>
            <a:rPr lang="en-US" sz="2400" dirty="0"/>
            <a:t>Rescue Mission Movement 1.0</a:t>
          </a:r>
        </a:p>
      </dgm:t>
    </dgm:pt>
    <dgm:pt modelId="{71302E59-8065-4659-BCA0-3D303041A830}" type="parTrans" cxnId="{61CCBAE4-CBD7-4B66-AC3A-14F0E2D2A5C5}">
      <dgm:prSet/>
      <dgm:spPr/>
      <dgm:t>
        <a:bodyPr/>
        <a:lstStyle/>
        <a:p>
          <a:endParaRPr lang="en-US"/>
        </a:p>
      </dgm:t>
    </dgm:pt>
    <dgm:pt modelId="{11C69E90-AF4B-4920-B3AB-D02D856DB3A8}" type="sibTrans" cxnId="{61CCBAE4-CBD7-4B66-AC3A-14F0E2D2A5C5}">
      <dgm:prSet/>
      <dgm:spPr/>
      <dgm:t>
        <a:bodyPr/>
        <a:lstStyle/>
        <a:p>
          <a:endParaRPr lang="en-US"/>
        </a:p>
      </dgm:t>
    </dgm:pt>
    <dgm:pt modelId="{CB894196-90A8-41F9-8111-2D5EF4330EAD}">
      <dgm:prSet phldrT="[Text]"/>
      <dgm:spPr/>
      <dgm:t>
        <a:bodyPr/>
        <a:lstStyle/>
        <a:p>
          <a:r>
            <a:rPr lang="en-US" sz="3300" dirty="0"/>
            <a:t>Information  Age</a:t>
          </a:r>
        </a:p>
      </dgm:t>
    </dgm:pt>
    <dgm:pt modelId="{B8DEA812-015A-4793-8693-85A5AC83ADF4}" type="parTrans" cxnId="{CAC324F5-93AC-46BC-8935-B48778EF302F}">
      <dgm:prSet/>
      <dgm:spPr/>
      <dgm:t>
        <a:bodyPr/>
        <a:lstStyle/>
        <a:p>
          <a:endParaRPr lang="en-US"/>
        </a:p>
      </dgm:t>
    </dgm:pt>
    <dgm:pt modelId="{B768AD04-2E2B-486A-8C33-D0BF38EF8ED5}" type="sibTrans" cxnId="{CAC324F5-93AC-46BC-8935-B48778EF302F}">
      <dgm:prSet/>
      <dgm:spPr/>
      <dgm:t>
        <a:bodyPr/>
        <a:lstStyle/>
        <a:p>
          <a:endParaRPr lang="en-US"/>
        </a:p>
      </dgm:t>
    </dgm:pt>
    <dgm:pt modelId="{CC248CC4-0964-48EF-BC25-332B07BC70F0}">
      <dgm:prSet phldrT="[Text]" custT="1"/>
      <dgm:spPr/>
      <dgm:t>
        <a:bodyPr/>
        <a:lstStyle/>
        <a:p>
          <a:r>
            <a:rPr lang="en-US" sz="2400" dirty="0"/>
            <a:t>Mass Addiction</a:t>
          </a:r>
        </a:p>
      </dgm:t>
    </dgm:pt>
    <dgm:pt modelId="{48495198-C79A-4831-A58E-2E34A096150A}" type="parTrans" cxnId="{0F0BCE4E-33D1-42CD-BB71-BE687E36C5FA}">
      <dgm:prSet/>
      <dgm:spPr/>
      <dgm:t>
        <a:bodyPr/>
        <a:lstStyle/>
        <a:p>
          <a:endParaRPr lang="en-US"/>
        </a:p>
      </dgm:t>
    </dgm:pt>
    <dgm:pt modelId="{2EAE083B-1BF1-4356-84F1-D4E43FC0848A}" type="sibTrans" cxnId="{0F0BCE4E-33D1-42CD-BB71-BE687E36C5FA}">
      <dgm:prSet/>
      <dgm:spPr/>
      <dgm:t>
        <a:bodyPr/>
        <a:lstStyle/>
        <a:p>
          <a:endParaRPr lang="en-US"/>
        </a:p>
      </dgm:t>
    </dgm:pt>
    <dgm:pt modelId="{DE30E383-6A28-4F69-A4E0-159FEC4B021C}">
      <dgm:prSet phldrT="[Text]" custT="1"/>
      <dgm:spPr/>
      <dgm:t>
        <a:bodyPr/>
        <a:lstStyle/>
        <a:p>
          <a:r>
            <a:rPr lang="en-US" sz="2400" dirty="0"/>
            <a:t>God’s Movements 2.0</a:t>
          </a:r>
        </a:p>
      </dgm:t>
    </dgm:pt>
    <dgm:pt modelId="{D01D6E44-A385-4081-99CE-3BB1A4E56D4B}" type="parTrans" cxnId="{7D2070F8-C24A-4A24-9415-2103FAD8E2BF}">
      <dgm:prSet/>
      <dgm:spPr/>
      <dgm:t>
        <a:bodyPr/>
        <a:lstStyle/>
        <a:p>
          <a:endParaRPr lang="en-US"/>
        </a:p>
      </dgm:t>
    </dgm:pt>
    <dgm:pt modelId="{9ABE9A3F-1B6F-440F-86B6-F8AFB48A98CE}" type="sibTrans" cxnId="{7D2070F8-C24A-4A24-9415-2103FAD8E2BF}">
      <dgm:prSet/>
      <dgm:spPr/>
      <dgm:t>
        <a:bodyPr/>
        <a:lstStyle/>
        <a:p>
          <a:endParaRPr lang="en-US"/>
        </a:p>
      </dgm:t>
    </dgm:pt>
    <dgm:pt modelId="{B9429E76-5E81-48D7-A3FF-671107C2AAC3}">
      <dgm:prSet phldrT="[Text]"/>
      <dgm:spPr/>
      <dgm:t>
        <a:bodyPr/>
        <a:lstStyle/>
        <a:p>
          <a:r>
            <a:rPr lang="en-US" sz="2400" dirty="0"/>
            <a:t>Alcoholism</a:t>
          </a:r>
        </a:p>
      </dgm:t>
    </dgm:pt>
    <dgm:pt modelId="{5BB7C2A8-5480-45AB-8559-9A18DE86CA95}" type="parTrans" cxnId="{1A281659-8DB3-4DBE-AC87-FC4853C13DC9}">
      <dgm:prSet/>
      <dgm:spPr/>
      <dgm:t>
        <a:bodyPr/>
        <a:lstStyle/>
        <a:p>
          <a:endParaRPr lang="en-US"/>
        </a:p>
      </dgm:t>
    </dgm:pt>
    <dgm:pt modelId="{49996F5A-90C0-498C-BFF9-A688B55BC528}" type="sibTrans" cxnId="{1A281659-8DB3-4DBE-AC87-FC4853C13DC9}">
      <dgm:prSet/>
      <dgm:spPr/>
      <dgm:t>
        <a:bodyPr/>
        <a:lstStyle/>
        <a:p>
          <a:endParaRPr lang="en-US"/>
        </a:p>
      </dgm:t>
    </dgm:pt>
    <dgm:pt modelId="{593CB355-AB67-4883-836A-861ACF94443A}">
      <dgm:prSet phldrT="[Text]" custT="1"/>
      <dgm:spPr/>
      <dgm:t>
        <a:bodyPr/>
        <a:lstStyle/>
        <a:p>
          <a:r>
            <a:rPr lang="en-US" sz="2400" dirty="0"/>
            <a:t>Breakdown of family</a:t>
          </a:r>
        </a:p>
      </dgm:t>
    </dgm:pt>
    <dgm:pt modelId="{00E3B177-7F81-4098-9AFC-B7026E1CF8F2}" type="parTrans" cxnId="{F51195CE-C3CD-4AD0-A9E6-4D2DED9AD592}">
      <dgm:prSet/>
      <dgm:spPr/>
      <dgm:t>
        <a:bodyPr/>
        <a:lstStyle/>
        <a:p>
          <a:endParaRPr lang="en-US"/>
        </a:p>
      </dgm:t>
    </dgm:pt>
    <dgm:pt modelId="{70C53304-3F8D-49F3-8F97-C5347E5BC5DB}" type="sibTrans" cxnId="{F51195CE-C3CD-4AD0-A9E6-4D2DED9AD592}">
      <dgm:prSet/>
      <dgm:spPr/>
      <dgm:t>
        <a:bodyPr/>
        <a:lstStyle/>
        <a:p>
          <a:endParaRPr lang="en-US"/>
        </a:p>
      </dgm:t>
    </dgm:pt>
    <dgm:pt modelId="{A438FD50-1556-41A9-8F12-B9480B0AE549}">
      <dgm:prSet phldrT="[Text]" custT="1"/>
      <dgm:spPr/>
      <dgm:t>
        <a:bodyPr/>
        <a:lstStyle/>
        <a:p>
          <a:r>
            <a:rPr lang="en-US" sz="2400" dirty="0"/>
            <a:t>Urbanization</a:t>
          </a:r>
        </a:p>
      </dgm:t>
    </dgm:pt>
    <dgm:pt modelId="{EACF9B93-BB67-4E1B-9B99-6E0818F12CC4}" type="sibTrans" cxnId="{BD5A8B92-B695-46E4-80B4-BA0831AB382A}">
      <dgm:prSet/>
      <dgm:spPr/>
      <dgm:t>
        <a:bodyPr/>
        <a:lstStyle/>
        <a:p>
          <a:endParaRPr lang="en-US"/>
        </a:p>
      </dgm:t>
    </dgm:pt>
    <dgm:pt modelId="{7409F967-C8A7-4734-B4FC-EB3FB87525ED}" type="parTrans" cxnId="{BD5A8B92-B695-46E4-80B4-BA0831AB382A}">
      <dgm:prSet/>
      <dgm:spPr/>
      <dgm:t>
        <a:bodyPr/>
        <a:lstStyle/>
        <a:p>
          <a:endParaRPr lang="en-US"/>
        </a:p>
      </dgm:t>
    </dgm:pt>
    <dgm:pt modelId="{E2737DAC-9426-440F-8E0F-F9AE09F1FE15}" type="pres">
      <dgm:prSet presAssocID="{C49B152C-B150-4718-9CC3-86932DA24635}" presName="arrowDiagram" presStyleCnt="0">
        <dgm:presLayoutVars>
          <dgm:chMax val="5"/>
          <dgm:dir/>
          <dgm:resizeHandles val="exact"/>
        </dgm:presLayoutVars>
      </dgm:prSet>
      <dgm:spPr/>
    </dgm:pt>
    <dgm:pt modelId="{2EA9DB4A-3E36-4CDB-B9AF-C16AE375ECF2}" type="pres">
      <dgm:prSet presAssocID="{C49B152C-B150-4718-9CC3-86932DA24635}" presName="arrow" presStyleLbl="bgShp" presStyleIdx="0" presStyleCnt="1"/>
      <dgm:spPr/>
    </dgm:pt>
    <dgm:pt modelId="{5B4E42F8-EEED-449F-A88F-5CDD09A9B327}" type="pres">
      <dgm:prSet presAssocID="{C49B152C-B150-4718-9CC3-86932DA24635}" presName="arrowDiagram3" presStyleCnt="0"/>
      <dgm:spPr/>
    </dgm:pt>
    <dgm:pt modelId="{7BD8B67A-572A-4B70-91D7-9FC5B9FAFF22}" type="pres">
      <dgm:prSet presAssocID="{CFA52CE1-2733-4977-B0EE-87E19AA5F1B7}" presName="bullet3a" presStyleLbl="node1" presStyleIdx="0" presStyleCnt="3"/>
      <dgm:spPr/>
    </dgm:pt>
    <dgm:pt modelId="{7793FDED-8EBE-40BB-91AC-B1C1D72B4D60}" type="pres">
      <dgm:prSet presAssocID="{CFA52CE1-2733-4977-B0EE-87E19AA5F1B7}" presName="textBox3a" presStyleLbl="revTx" presStyleIdx="0" presStyleCnt="3" custScaleX="110771" custLinFactNeighborX="-2999" custLinFactNeighborY="484">
        <dgm:presLayoutVars>
          <dgm:bulletEnabled val="1"/>
        </dgm:presLayoutVars>
      </dgm:prSet>
      <dgm:spPr/>
    </dgm:pt>
    <dgm:pt modelId="{2BB1A42C-24C7-4AB6-A564-2EEF22E77400}" type="pres">
      <dgm:prSet presAssocID="{390E42DA-E0B2-46A3-9E72-A4C70F00BC7C}" presName="bullet3b" presStyleLbl="node1" presStyleIdx="1" presStyleCnt="3"/>
      <dgm:spPr/>
    </dgm:pt>
    <dgm:pt modelId="{C14565F8-FD6A-45F8-BEC4-8DA0A670AF9A}" type="pres">
      <dgm:prSet presAssocID="{390E42DA-E0B2-46A3-9E72-A4C70F00BC7C}" presName="textBox3b" presStyleLbl="revTx" presStyleIdx="1" presStyleCnt="3" custScaleX="110771" custLinFactNeighborX="5458">
        <dgm:presLayoutVars>
          <dgm:bulletEnabled val="1"/>
        </dgm:presLayoutVars>
      </dgm:prSet>
      <dgm:spPr/>
    </dgm:pt>
    <dgm:pt modelId="{298B7579-EA9F-4F20-8214-F1BF3182CC2D}" type="pres">
      <dgm:prSet presAssocID="{CB894196-90A8-41F9-8111-2D5EF4330EAD}" presName="bullet3c" presStyleLbl="node1" presStyleIdx="2" presStyleCnt="3"/>
      <dgm:spPr/>
    </dgm:pt>
    <dgm:pt modelId="{AFF9EB5E-1BF5-43B9-B276-804CD28AFE01}" type="pres">
      <dgm:prSet presAssocID="{CB894196-90A8-41F9-8111-2D5EF4330EAD}" presName="textBox3c" presStyleLbl="revTx" presStyleIdx="2" presStyleCnt="3" custScaleX="123280" custLinFactNeighborX="7278" custLinFactNeighborY="402">
        <dgm:presLayoutVars>
          <dgm:bulletEnabled val="1"/>
        </dgm:presLayoutVars>
      </dgm:prSet>
      <dgm:spPr/>
    </dgm:pt>
  </dgm:ptLst>
  <dgm:cxnLst>
    <dgm:cxn modelId="{10EC6812-0AD2-4717-9425-801517064750}" type="presOf" srcId="{CC248CC4-0964-48EF-BC25-332B07BC70F0}" destId="{AFF9EB5E-1BF5-43B9-B276-804CD28AFE01}" srcOrd="0" destOrd="1" presId="urn:microsoft.com/office/officeart/2005/8/layout/arrow2"/>
    <dgm:cxn modelId="{320F7614-FBEE-488B-B8D5-B9333FE43132}" srcId="{C49B152C-B150-4718-9CC3-86932DA24635}" destId="{390E42DA-E0B2-46A3-9E72-A4C70F00BC7C}" srcOrd="1" destOrd="0" parTransId="{CE967D9D-9DE1-4855-A633-1545A0820832}" sibTransId="{D7971AE5-D2D2-4572-9B9D-1E84BA281D89}"/>
    <dgm:cxn modelId="{F6D2D715-5DF7-4B48-9E45-BB7A48CC4E98}" type="presOf" srcId="{CFA52CE1-2733-4977-B0EE-87E19AA5F1B7}" destId="{7793FDED-8EBE-40BB-91AC-B1C1D72B4D60}" srcOrd="0" destOrd="0" presId="urn:microsoft.com/office/officeart/2005/8/layout/arrow2"/>
    <dgm:cxn modelId="{833DA945-9964-4639-927E-3878CD4E5451}" type="presOf" srcId="{1F260362-10E4-406C-B855-94078332A853}" destId="{C14565F8-FD6A-45F8-BEC4-8DA0A670AF9A}" srcOrd="0" destOrd="3" presId="urn:microsoft.com/office/officeart/2005/8/layout/arrow2"/>
    <dgm:cxn modelId="{0F0BCE4E-33D1-42CD-BB71-BE687E36C5FA}" srcId="{CB894196-90A8-41F9-8111-2D5EF4330EAD}" destId="{CC248CC4-0964-48EF-BC25-332B07BC70F0}" srcOrd="0" destOrd="0" parTransId="{48495198-C79A-4831-A58E-2E34A096150A}" sibTransId="{2EAE083B-1BF1-4356-84F1-D4E43FC0848A}"/>
    <dgm:cxn modelId="{24C6BC77-D9A2-4129-B7EA-411CCA7126F2}" type="presOf" srcId="{A438FD50-1556-41A9-8F12-B9480B0AE549}" destId="{C14565F8-FD6A-45F8-BEC4-8DA0A670AF9A}" srcOrd="0" destOrd="1" presId="urn:microsoft.com/office/officeart/2005/8/layout/arrow2"/>
    <dgm:cxn modelId="{1A281659-8DB3-4DBE-AC87-FC4853C13DC9}" srcId="{390E42DA-E0B2-46A3-9E72-A4C70F00BC7C}" destId="{B9429E76-5E81-48D7-A3FF-671107C2AAC3}" srcOrd="1" destOrd="0" parTransId="{5BB7C2A8-5480-45AB-8559-9A18DE86CA95}" sibTransId="{49996F5A-90C0-498C-BFF9-A688B55BC528}"/>
    <dgm:cxn modelId="{80197C82-EB41-4518-835F-74267BAAC011}" srcId="{C49B152C-B150-4718-9CC3-86932DA24635}" destId="{CFA52CE1-2733-4977-B0EE-87E19AA5F1B7}" srcOrd="0" destOrd="0" parTransId="{71E93B1D-0E76-415F-84B2-C6603F0DD9C9}" sibTransId="{904D5211-3652-4FEE-84A6-CEE3C418A6B8}"/>
    <dgm:cxn modelId="{B86D2389-218E-4968-88D0-FAE635004B74}" type="presOf" srcId="{593CB355-AB67-4883-836A-861ACF94443A}" destId="{AFF9EB5E-1BF5-43B9-B276-804CD28AFE01}" srcOrd="0" destOrd="2" presId="urn:microsoft.com/office/officeart/2005/8/layout/arrow2"/>
    <dgm:cxn modelId="{BD5A8B92-B695-46E4-80B4-BA0831AB382A}" srcId="{390E42DA-E0B2-46A3-9E72-A4C70F00BC7C}" destId="{A438FD50-1556-41A9-8F12-B9480B0AE549}" srcOrd="0" destOrd="0" parTransId="{7409F967-C8A7-4734-B4FC-EB3FB87525ED}" sibTransId="{EACF9B93-BB67-4E1B-9B99-6E0818F12CC4}"/>
    <dgm:cxn modelId="{9C5451A4-B1B2-44DF-A15B-B4B4888035A6}" type="presOf" srcId="{CB894196-90A8-41F9-8111-2D5EF4330EAD}" destId="{AFF9EB5E-1BF5-43B9-B276-804CD28AFE01}" srcOrd="0" destOrd="0" presId="urn:microsoft.com/office/officeart/2005/8/layout/arrow2"/>
    <dgm:cxn modelId="{4C900AA7-635F-4A4A-B05F-9172343116C8}" type="presOf" srcId="{DE30E383-6A28-4F69-A4E0-159FEC4B021C}" destId="{AFF9EB5E-1BF5-43B9-B276-804CD28AFE01}" srcOrd="0" destOrd="3" presId="urn:microsoft.com/office/officeart/2005/8/layout/arrow2"/>
    <dgm:cxn modelId="{358DA7BC-BB43-42C9-A0C2-EFEE1EEE9293}" type="presOf" srcId="{C49B152C-B150-4718-9CC3-86932DA24635}" destId="{E2737DAC-9426-440F-8E0F-F9AE09F1FE15}" srcOrd="0" destOrd="0" presId="urn:microsoft.com/office/officeart/2005/8/layout/arrow2"/>
    <dgm:cxn modelId="{17954BC5-82A9-4EAF-B5FF-B3D2288CA621}" type="presOf" srcId="{390E42DA-E0B2-46A3-9E72-A4C70F00BC7C}" destId="{C14565F8-FD6A-45F8-BEC4-8DA0A670AF9A}" srcOrd="0" destOrd="0" presId="urn:microsoft.com/office/officeart/2005/8/layout/arrow2"/>
    <dgm:cxn modelId="{4079ECC8-ADBC-4433-BF46-1352BEFA444F}" type="presOf" srcId="{B9429E76-5E81-48D7-A3FF-671107C2AAC3}" destId="{C14565F8-FD6A-45F8-BEC4-8DA0A670AF9A}" srcOrd="0" destOrd="2" presId="urn:microsoft.com/office/officeart/2005/8/layout/arrow2"/>
    <dgm:cxn modelId="{F51195CE-C3CD-4AD0-A9E6-4D2DED9AD592}" srcId="{CB894196-90A8-41F9-8111-2D5EF4330EAD}" destId="{593CB355-AB67-4883-836A-861ACF94443A}" srcOrd="1" destOrd="0" parTransId="{00E3B177-7F81-4098-9AFC-B7026E1CF8F2}" sibTransId="{70C53304-3F8D-49F3-8F97-C5347E5BC5DB}"/>
    <dgm:cxn modelId="{61CCBAE4-CBD7-4B66-AC3A-14F0E2D2A5C5}" srcId="{390E42DA-E0B2-46A3-9E72-A4C70F00BC7C}" destId="{1F260362-10E4-406C-B855-94078332A853}" srcOrd="2" destOrd="0" parTransId="{71302E59-8065-4659-BCA0-3D303041A830}" sibTransId="{11C69E90-AF4B-4920-B3AB-D02D856DB3A8}"/>
    <dgm:cxn modelId="{CAC324F5-93AC-46BC-8935-B48778EF302F}" srcId="{C49B152C-B150-4718-9CC3-86932DA24635}" destId="{CB894196-90A8-41F9-8111-2D5EF4330EAD}" srcOrd="2" destOrd="0" parTransId="{B8DEA812-015A-4793-8693-85A5AC83ADF4}" sibTransId="{B768AD04-2E2B-486A-8C33-D0BF38EF8ED5}"/>
    <dgm:cxn modelId="{7D2070F8-C24A-4A24-9415-2103FAD8E2BF}" srcId="{CB894196-90A8-41F9-8111-2D5EF4330EAD}" destId="{DE30E383-6A28-4F69-A4E0-159FEC4B021C}" srcOrd="2" destOrd="0" parTransId="{D01D6E44-A385-4081-99CE-3BB1A4E56D4B}" sibTransId="{9ABE9A3F-1B6F-440F-86B6-F8AFB48A98CE}"/>
    <dgm:cxn modelId="{F1855A2D-B500-4D87-80B9-5ED9D52FB7E0}" type="presParOf" srcId="{E2737DAC-9426-440F-8E0F-F9AE09F1FE15}" destId="{2EA9DB4A-3E36-4CDB-B9AF-C16AE375ECF2}" srcOrd="0" destOrd="0" presId="urn:microsoft.com/office/officeart/2005/8/layout/arrow2"/>
    <dgm:cxn modelId="{93FDB6EB-BB7F-4A3B-82D6-73C0DBB28F91}" type="presParOf" srcId="{E2737DAC-9426-440F-8E0F-F9AE09F1FE15}" destId="{5B4E42F8-EEED-449F-A88F-5CDD09A9B327}" srcOrd="1" destOrd="0" presId="urn:microsoft.com/office/officeart/2005/8/layout/arrow2"/>
    <dgm:cxn modelId="{D8BFB99F-64E9-4B85-B4A0-62675790D748}" type="presParOf" srcId="{5B4E42F8-EEED-449F-A88F-5CDD09A9B327}" destId="{7BD8B67A-572A-4B70-91D7-9FC5B9FAFF22}" srcOrd="0" destOrd="0" presId="urn:microsoft.com/office/officeart/2005/8/layout/arrow2"/>
    <dgm:cxn modelId="{C55A4C25-B3C9-4D2E-8C1C-C28EC30912AB}" type="presParOf" srcId="{5B4E42F8-EEED-449F-A88F-5CDD09A9B327}" destId="{7793FDED-8EBE-40BB-91AC-B1C1D72B4D60}" srcOrd="1" destOrd="0" presId="urn:microsoft.com/office/officeart/2005/8/layout/arrow2"/>
    <dgm:cxn modelId="{F10979A9-EA15-49D2-B4CA-90B382995ED2}" type="presParOf" srcId="{5B4E42F8-EEED-449F-A88F-5CDD09A9B327}" destId="{2BB1A42C-24C7-4AB6-A564-2EEF22E77400}" srcOrd="2" destOrd="0" presId="urn:microsoft.com/office/officeart/2005/8/layout/arrow2"/>
    <dgm:cxn modelId="{AB19111D-F7A0-4448-9E97-CB6FA4865F5F}" type="presParOf" srcId="{5B4E42F8-EEED-449F-A88F-5CDD09A9B327}" destId="{C14565F8-FD6A-45F8-BEC4-8DA0A670AF9A}" srcOrd="3" destOrd="0" presId="urn:microsoft.com/office/officeart/2005/8/layout/arrow2"/>
    <dgm:cxn modelId="{8480A590-0749-44EC-A3BB-10851CEDE80B}" type="presParOf" srcId="{5B4E42F8-EEED-449F-A88F-5CDD09A9B327}" destId="{298B7579-EA9F-4F20-8214-F1BF3182CC2D}" srcOrd="4" destOrd="0" presId="urn:microsoft.com/office/officeart/2005/8/layout/arrow2"/>
    <dgm:cxn modelId="{091D34AC-9780-460E-9823-62C07AEB02A6}" type="presParOf" srcId="{5B4E42F8-EEED-449F-A88F-5CDD09A9B327}" destId="{AFF9EB5E-1BF5-43B9-B276-804CD28AFE01}"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custLinFactNeighborY="2215">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03D7AAF-9050-400F-B8AB-8578E56B424C}">
      <dgm:prSet phldrT="[Text]"/>
      <dgm:spPr/>
      <dgm:t>
        <a:bodyPr/>
        <a:lstStyle/>
        <a:p>
          <a:r>
            <a:rPr lang="en-US" dirty="0"/>
            <a:t>1. Entrepreneurship</a:t>
          </a:r>
        </a:p>
      </dgm:t>
    </dgm:pt>
    <dgm:pt modelId="{25AF2CB2-AC2E-4118-9E6B-86C90A5A92F4}" type="parTrans" cxnId="{C7DC66B4-FCB1-40ED-92A6-9C03861EC84B}">
      <dgm:prSet/>
      <dgm:spPr/>
      <dgm:t>
        <a:bodyPr/>
        <a:lstStyle/>
        <a:p>
          <a:endParaRPr lang="en-US"/>
        </a:p>
      </dgm:t>
    </dgm:pt>
    <dgm:pt modelId="{1B4D4D6D-FD7A-4DB2-AB00-BDB524509AE0}" type="sib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1">
        <dgm:presLayoutVars>
          <dgm:chMax val="0"/>
          <dgm:chPref val="0"/>
          <dgm:bulletEnabled val="1"/>
        </dgm:presLayoutVars>
      </dgm:prSet>
      <dgm:spPr/>
    </dgm:pt>
  </dgm:ptLst>
  <dgm:cxnLst>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9208AFC2-642E-4A88-B835-81A5ECEE34D9}" type="presParOf" srcId="{0A426D87-1E80-4315-8245-67B2F4720C97}" destId="{C4228E8F-F12B-4A53-B947-C4B977BCFD25}"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5206579-0F6D-40AE-B671-FAE53BB5388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E3611B-98F8-49CF-9FC1-8C7A3C1C2093}">
      <dgm:prSet phldrT="[Text]" custT="1"/>
      <dgm:spPr/>
      <dgm:t>
        <a:bodyPr/>
        <a:lstStyle/>
        <a:p>
          <a:r>
            <a:rPr lang="en-US" sz="1800" dirty="0"/>
            <a:t>White Male, Middle Class Leader </a:t>
          </a:r>
          <a:br>
            <a:rPr lang="en-US" sz="2400" dirty="0"/>
          </a:br>
          <a:r>
            <a:rPr lang="en-US" sz="1200" dirty="0"/>
            <a:t>(Levels: </a:t>
          </a:r>
          <a:r>
            <a:rPr lang="en-US" sz="1200" b="1" dirty="0"/>
            <a:t>White 8</a:t>
          </a:r>
          <a:r>
            <a:rPr lang="en-US" sz="1200" dirty="0"/>
            <a:t>, Asian 7, Black 6, Latino/a 6, </a:t>
          </a:r>
          <a:br>
            <a:rPr lang="en-US" sz="1200" dirty="0"/>
          </a:br>
          <a:r>
            <a:rPr lang="en-US" sz="1200" dirty="0"/>
            <a:t>Female or Class Reduce</a:t>
          </a:r>
          <a:r>
            <a:rPr lang="en-US" sz="1100" dirty="0"/>
            <a:t> </a:t>
          </a:r>
          <a:r>
            <a:rPr lang="en-US" sz="1200" dirty="0"/>
            <a:t>1)</a:t>
          </a:r>
          <a:endParaRPr lang="en-US" sz="1800" dirty="0"/>
        </a:p>
      </dgm:t>
    </dgm:pt>
    <dgm:pt modelId="{E5F7ABF4-00D2-440D-BCCA-339D9FEA9CD3}" type="parTrans" cxnId="{B153F9DD-49B2-47B4-BE76-69D8AC2FC1E3}">
      <dgm:prSet/>
      <dgm:spPr/>
      <dgm:t>
        <a:bodyPr/>
        <a:lstStyle/>
        <a:p>
          <a:endParaRPr lang="en-US" sz="1600"/>
        </a:p>
      </dgm:t>
    </dgm:pt>
    <dgm:pt modelId="{B80C8781-D211-4C49-AC79-D1F3D15C9BDA}" type="sibTrans" cxnId="{B153F9DD-49B2-47B4-BE76-69D8AC2FC1E3}">
      <dgm:prSet/>
      <dgm:spPr/>
      <dgm:t>
        <a:bodyPr/>
        <a:lstStyle/>
        <a:p>
          <a:endParaRPr lang="en-US" sz="1600"/>
        </a:p>
      </dgm:t>
    </dgm:pt>
    <dgm:pt modelId="{9DB55443-BF1D-4BAF-879E-A4937341DF00}">
      <dgm:prSet phldrT="[Text]" custT="1"/>
      <dgm:spPr/>
      <dgm:t>
        <a:bodyPr/>
        <a:lstStyle/>
        <a:p>
          <a:r>
            <a:rPr lang="en-US" sz="2000" dirty="0"/>
            <a:t>White Male</a:t>
          </a:r>
          <a:br>
            <a:rPr lang="en-US" sz="2000" dirty="0"/>
          </a:br>
          <a:r>
            <a:rPr lang="en-US" sz="2000" dirty="0"/>
            <a:t>Middle Class </a:t>
          </a:r>
          <a:br>
            <a:rPr lang="en-US" sz="2000" dirty="0"/>
          </a:br>
          <a:r>
            <a:rPr lang="en-US" sz="2000" dirty="0"/>
            <a:t>Level 7 Leader</a:t>
          </a:r>
        </a:p>
      </dgm:t>
    </dgm:pt>
    <dgm:pt modelId="{5C33536E-DE93-4001-A448-04B43CC03333}" type="parTrans" cxnId="{F86610CA-4E99-43A4-BFA1-4C33D92DA57A}">
      <dgm:prSet/>
      <dgm:spPr/>
      <dgm:t>
        <a:bodyPr/>
        <a:lstStyle/>
        <a:p>
          <a:endParaRPr lang="en-US" sz="1600"/>
        </a:p>
      </dgm:t>
    </dgm:pt>
    <dgm:pt modelId="{7D82ACEB-6D9E-4036-A55D-2009801852D1}" type="sibTrans" cxnId="{F86610CA-4E99-43A4-BFA1-4C33D92DA57A}">
      <dgm:prSet/>
      <dgm:spPr/>
      <dgm:t>
        <a:bodyPr/>
        <a:lstStyle/>
        <a:p>
          <a:endParaRPr lang="en-US" sz="1600"/>
        </a:p>
      </dgm:t>
    </dgm:pt>
    <dgm:pt modelId="{732A2997-4AF0-4797-AB07-0300329B34B2}">
      <dgm:prSet phldrT="[Text]" custT="1"/>
      <dgm:spPr/>
      <dgm:t>
        <a:bodyPr/>
        <a:lstStyle/>
        <a:p>
          <a:r>
            <a:rPr lang="en-US" sz="2000" dirty="0"/>
            <a:t>White Female Working Class Level 5 Leader</a:t>
          </a:r>
        </a:p>
      </dgm:t>
    </dgm:pt>
    <dgm:pt modelId="{A8773296-09A8-4345-B41B-2F137913EFD1}" type="parTrans" cxnId="{60B1A46D-BE63-4395-AB50-7028C7674B87}">
      <dgm:prSet/>
      <dgm:spPr/>
      <dgm:t>
        <a:bodyPr/>
        <a:lstStyle/>
        <a:p>
          <a:endParaRPr lang="en-US" sz="1600"/>
        </a:p>
      </dgm:t>
    </dgm:pt>
    <dgm:pt modelId="{85021E3F-42F2-4814-B654-DFA62C2205FA}" type="sibTrans" cxnId="{60B1A46D-BE63-4395-AB50-7028C7674B87}">
      <dgm:prSet/>
      <dgm:spPr/>
      <dgm:t>
        <a:bodyPr/>
        <a:lstStyle/>
        <a:p>
          <a:endParaRPr lang="en-US" sz="1600"/>
        </a:p>
      </dgm:t>
    </dgm:pt>
    <dgm:pt modelId="{04DEC73A-9975-445C-AEBB-A8F8AF3792A3}">
      <dgm:prSet phldrT="[Text]" custT="1"/>
      <dgm:spPr/>
      <dgm:t>
        <a:bodyPr/>
        <a:lstStyle/>
        <a:p>
          <a:r>
            <a:rPr lang="en-US" sz="2000" dirty="0"/>
            <a:t>Black Male Middle Class</a:t>
          </a:r>
          <a:br>
            <a:rPr lang="en-US" sz="2000" dirty="0"/>
          </a:br>
          <a:r>
            <a:rPr lang="en-US" sz="2000" dirty="0"/>
            <a:t>Level 5 Leader</a:t>
          </a:r>
        </a:p>
      </dgm:t>
    </dgm:pt>
    <dgm:pt modelId="{AB032A38-B61E-4659-AB95-05556C74245D}" type="parTrans" cxnId="{E5F4C5ED-FD4C-4A57-9357-CF995F9C8364}">
      <dgm:prSet/>
      <dgm:spPr/>
      <dgm:t>
        <a:bodyPr/>
        <a:lstStyle/>
        <a:p>
          <a:endParaRPr lang="en-US" sz="1600"/>
        </a:p>
      </dgm:t>
    </dgm:pt>
    <dgm:pt modelId="{04AB921D-CFB0-4024-934F-AF928E733B48}" type="sibTrans" cxnId="{E5F4C5ED-FD4C-4A57-9357-CF995F9C8364}">
      <dgm:prSet/>
      <dgm:spPr/>
      <dgm:t>
        <a:bodyPr/>
        <a:lstStyle/>
        <a:p>
          <a:endParaRPr lang="en-US" sz="1600"/>
        </a:p>
      </dgm:t>
    </dgm:pt>
    <dgm:pt modelId="{46CA49AB-1A77-4B98-AB70-F3C460D519A0}">
      <dgm:prSet custT="1"/>
      <dgm:spPr/>
      <dgm:t>
        <a:bodyPr/>
        <a:lstStyle/>
        <a:p>
          <a:r>
            <a:rPr lang="en-US" sz="2000" dirty="0"/>
            <a:t>Latina</a:t>
          </a:r>
          <a:br>
            <a:rPr lang="en-US" sz="2000" dirty="0"/>
          </a:br>
          <a:r>
            <a:rPr lang="en-US" sz="2000" dirty="0"/>
            <a:t>Level 4 Leader</a:t>
          </a:r>
        </a:p>
      </dgm:t>
    </dgm:pt>
    <dgm:pt modelId="{4D63D2E8-B49D-4322-AE56-4D65AB2C5AD3}" type="parTrans" cxnId="{0DB4A7A9-F855-4AE8-9F52-3DA11D046F95}">
      <dgm:prSet/>
      <dgm:spPr/>
      <dgm:t>
        <a:bodyPr/>
        <a:lstStyle/>
        <a:p>
          <a:endParaRPr lang="en-US" sz="1600"/>
        </a:p>
      </dgm:t>
    </dgm:pt>
    <dgm:pt modelId="{D06E2C78-07BA-4F9A-B3AE-5891FFA05C3F}" type="sibTrans" cxnId="{0DB4A7A9-F855-4AE8-9F52-3DA11D046F95}">
      <dgm:prSet/>
      <dgm:spPr/>
      <dgm:t>
        <a:bodyPr/>
        <a:lstStyle/>
        <a:p>
          <a:endParaRPr lang="en-US" sz="1600"/>
        </a:p>
      </dgm:t>
    </dgm:pt>
    <dgm:pt modelId="{A7699AE9-121B-4C20-866D-7A57C6BAE6E6}">
      <dgm:prSet custT="1"/>
      <dgm:spPr/>
      <dgm:t>
        <a:bodyPr/>
        <a:lstStyle/>
        <a:p>
          <a:r>
            <a:rPr lang="en-US" sz="2000" dirty="0"/>
            <a:t>15 largely white staff</a:t>
          </a:r>
        </a:p>
      </dgm:t>
    </dgm:pt>
    <dgm:pt modelId="{EB39E91A-424E-4675-93C9-F65CE2364B2D}" type="parTrans" cxnId="{0048F88E-9389-43A9-B9CA-93223E87841E}">
      <dgm:prSet/>
      <dgm:spPr/>
      <dgm:t>
        <a:bodyPr/>
        <a:lstStyle/>
        <a:p>
          <a:endParaRPr lang="en-US" sz="1600"/>
        </a:p>
      </dgm:t>
    </dgm:pt>
    <dgm:pt modelId="{F9DBAD48-2418-4351-9D0F-EB44CB04BB0B}" type="sibTrans" cxnId="{0048F88E-9389-43A9-B9CA-93223E87841E}">
      <dgm:prSet/>
      <dgm:spPr/>
      <dgm:t>
        <a:bodyPr/>
        <a:lstStyle/>
        <a:p>
          <a:endParaRPr lang="en-US" sz="1600"/>
        </a:p>
      </dgm:t>
    </dgm:pt>
    <dgm:pt modelId="{BE327DBC-1BEA-4F25-8ABD-519D486295B2}">
      <dgm:prSet custT="1"/>
      <dgm:spPr/>
      <dgm:t>
        <a:bodyPr/>
        <a:lstStyle/>
        <a:p>
          <a:r>
            <a:rPr lang="en-US" sz="2000" dirty="0"/>
            <a:t>Black Male Working Class Level 3 Leader</a:t>
          </a:r>
        </a:p>
      </dgm:t>
    </dgm:pt>
    <dgm:pt modelId="{B671BB27-2503-4E14-91E6-CDF1E2A90A99}" type="parTrans" cxnId="{7345032E-CEBE-48D6-8CA2-0CF95B0EA75C}">
      <dgm:prSet/>
      <dgm:spPr/>
      <dgm:t>
        <a:bodyPr/>
        <a:lstStyle/>
        <a:p>
          <a:endParaRPr lang="en-US" sz="1600"/>
        </a:p>
      </dgm:t>
    </dgm:pt>
    <dgm:pt modelId="{9F087B9B-BD72-4960-AD36-8061246BD6CC}" type="sibTrans" cxnId="{7345032E-CEBE-48D6-8CA2-0CF95B0EA75C}">
      <dgm:prSet/>
      <dgm:spPr/>
      <dgm:t>
        <a:bodyPr/>
        <a:lstStyle/>
        <a:p>
          <a:endParaRPr lang="en-US" sz="1600"/>
        </a:p>
      </dgm:t>
    </dgm:pt>
    <dgm:pt modelId="{977A6A1E-C2FF-4B0F-9804-F31FE621944F}">
      <dgm:prSet custT="1"/>
      <dgm:spPr/>
      <dgm:t>
        <a:bodyPr/>
        <a:lstStyle/>
        <a:p>
          <a:r>
            <a:rPr lang="en-US" sz="2000" dirty="0"/>
            <a:t>Black Male Working Class</a:t>
          </a:r>
          <a:br>
            <a:rPr lang="en-US" sz="2000" dirty="0"/>
          </a:br>
          <a:r>
            <a:rPr lang="en-US" sz="2000" dirty="0"/>
            <a:t>Level 3 Leader</a:t>
          </a:r>
        </a:p>
      </dgm:t>
    </dgm:pt>
    <dgm:pt modelId="{78909559-44DD-419A-956E-B06979C9F4E3}" type="parTrans" cxnId="{B5A4CF78-E303-4E4C-8189-881B29BD0D4B}">
      <dgm:prSet/>
      <dgm:spPr/>
      <dgm:t>
        <a:bodyPr/>
        <a:lstStyle/>
        <a:p>
          <a:endParaRPr lang="en-US" sz="1600"/>
        </a:p>
      </dgm:t>
    </dgm:pt>
    <dgm:pt modelId="{EB04CDA6-CAB1-49A3-8DB3-676999D0544E}" type="sibTrans" cxnId="{B5A4CF78-E303-4E4C-8189-881B29BD0D4B}">
      <dgm:prSet/>
      <dgm:spPr/>
      <dgm:t>
        <a:bodyPr/>
        <a:lstStyle/>
        <a:p>
          <a:endParaRPr lang="en-US" sz="1600"/>
        </a:p>
      </dgm:t>
    </dgm:pt>
    <dgm:pt modelId="{AC164C25-1841-4CF9-A9DE-CD91B862C446}" type="pres">
      <dgm:prSet presAssocID="{85206579-0F6D-40AE-B671-FAE53BB5388C}" presName="hierChild1" presStyleCnt="0">
        <dgm:presLayoutVars>
          <dgm:orgChart val="1"/>
          <dgm:chPref val="1"/>
          <dgm:dir/>
          <dgm:animOne val="branch"/>
          <dgm:animLvl val="lvl"/>
          <dgm:resizeHandles/>
        </dgm:presLayoutVars>
      </dgm:prSet>
      <dgm:spPr/>
    </dgm:pt>
    <dgm:pt modelId="{CD3C38F4-21EE-4F6B-AC02-8C8BC4BDF5F1}" type="pres">
      <dgm:prSet presAssocID="{F5E3611B-98F8-49CF-9FC1-8C7A3C1C2093}" presName="hierRoot1" presStyleCnt="0">
        <dgm:presLayoutVars>
          <dgm:hierBranch val="init"/>
        </dgm:presLayoutVars>
      </dgm:prSet>
      <dgm:spPr/>
    </dgm:pt>
    <dgm:pt modelId="{AE859836-391E-4328-A5CF-A1F9A88181D5}" type="pres">
      <dgm:prSet presAssocID="{F5E3611B-98F8-49CF-9FC1-8C7A3C1C2093}" presName="rootComposite1" presStyleCnt="0"/>
      <dgm:spPr/>
    </dgm:pt>
    <dgm:pt modelId="{B8154101-0AC2-42AC-A1BC-D9A998626A86}" type="pres">
      <dgm:prSet presAssocID="{F5E3611B-98F8-49CF-9FC1-8C7A3C1C2093}" presName="rootText1" presStyleLbl="node0" presStyleIdx="0" presStyleCnt="1">
        <dgm:presLayoutVars>
          <dgm:chPref val="3"/>
        </dgm:presLayoutVars>
      </dgm:prSet>
      <dgm:spPr/>
    </dgm:pt>
    <dgm:pt modelId="{5B5962D3-C4A3-4521-AAC4-A3DD140BA099}" type="pres">
      <dgm:prSet presAssocID="{F5E3611B-98F8-49CF-9FC1-8C7A3C1C2093}" presName="rootConnector1" presStyleLbl="node1" presStyleIdx="0" presStyleCnt="0"/>
      <dgm:spPr/>
    </dgm:pt>
    <dgm:pt modelId="{E8850925-D001-407C-8127-B343AFC75317}" type="pres">
      <dgm:prSet presAssocID="{F5E3611B-98F8-49CF-9FC1-8C7A3C1C2093}" presName="hierChild2" presStyleCnt="0"/>
      <dgm:spPr/>
    </dgm:pt>
    <dgm:pt modelId="{7BFF8A3D-A31E-473F-AB22-EBF404C9C5B1}" type="pres">
      <dgm:prSet presAssocID="{5C33536E-DE93-4001-A448-04B43CC03333}" presName="Name37" presStyleLbl="parChTrans1D2" presStyleIdx="0" presStyleCnt="4"/>
      <dgm:spPr/>
    </dgm:pt>
    <dgm:pt modelId="{7265537E-6DD1-4CC2-A872-9F67F610073A}" type="pres">
      <dgm:prSet presAssocID="{9DB55443-BF1D-4BAF-879E-A4937341DF00}" presName="hierRoot2" presStyleCnt="0">
        <dgm:presLayoutVars>
          <dgm:hierBranch val="init"/>
        </dgm:presLayoutVars>
      </dgm:prSet>
      <dgm:spPr/>
    </dgm:pt>
    <dgm:pt modelId="{41644EEA-52C0-4667-9375-470E923C7CFC}" type="pres">
      <dgm:prSet presAssocID="{9DB55443-BF1D-4BAF-879E-A4937341DF00}" presName="rootComposite" presStyleCnt="0"/>
      <dgm:spPr/>
    </dgm:pt>
    <dgm:pt modelId="{6F9599A6-1F99-4A5A-AF51-B672D05DCDE4}" type="pres">
      <dgm:prSet presAssocID="{9DB55443-BF1D-4BAF-879E-A4937341DF00}" presName="rootText" presStyleLbl="node2" presStyleIdx="0" presStyleCnt="4">
        <dgm:presLayoutVars>
          <dgm:chPref val="3"/>
        </dgm:presLayoutVars>
      </dgm:prSet>
      <dgm:spPr/>
    </dgm:pt>
    <dgm:pt modelId="{63501F7C-6FF5-4D83-9C93-30B0BAA79D0B}" type="pres">
      <dgm:prSet presAssocID="{9DB55443-BF1D-4BAF-879E-A4937341DF00}" presName="rootConnector" presStyleLbl="node2" presStyleIdx="0" presStyleCnt="4"/>
      <dgm:spPr/>
    </dgm:pt>
    <dgm:pt modelId="{C2F22F37-9860-409C-A0A6-036F5DA19959}" type="pres">
      <dgm:prSet presAssocID="{9DB55443-BF1D-4BAF-879E-A4937341DF00}" presName="hierChild4" presStyleCnt="0"/>
      <dgm:spPr/>
    </dgm:pt>
    <dgm:pt modelId="{6E9DE7B7-6E3C-46AE-8DD0-D4D2D63C9775}" type="pres">
      <dgm:prSet presAssocID="{EB39E91A-424E-4675-93C9-F65CE2364B2D}" presName="Name37" presStyleLbl="parChTrans1D3" presStyleIdx="0" presStyleCnt="3"/>
      <dgm:spPr/>
    </dgm:pt>
    <dgm:pt modelId="{A02C7E09-CE85-4851-891A-9E0223BDD901}" type="pres">
      <dgm:prSet presAssocID="{A7699AE9-121B-4C20-866D-7A57C6BAE6E6}" presName="hierRoot2" presStyleCnt="0">
        <dgm:presLayoutVars>
          <dgm:hierBranch val="init"/>
        </dgm:presLayoutVars>
      </dgm:prSet>
      <dgm:spPr/>
    </dgm:pt>
    <dgm:pt modelId="{DB9F3097-0578-46FA-BE11-F78515504FBB}" type="pres">
      <dgm:prSet presAssocID="{A7699AE9-121B-4C20-866D-7A57C6BAE6E6}" presName="rootComposite" presStyleCnt="0"/>
      <dgm:spPr/>
    </dgm:pt>
    <dgm:pt modelId="{8745EF22-87E1-47B3-9DE5-3FF49AA1C4C5}" type="pres">
      <dgm:prSet presAssocID="{A7699AE9-121B-4C20-866D-7A57C6BAE6E6}" presName="rootText" presStyleLbl="node3" presStyleIdx="0" presStyleCnt="3">
        <dgm:presLayoutVars>
          <dgm:chPref val="3"/>
        </dgm:presLayoutVars>
      </dgm:prSet>
      <dgm:spPr/>
    </dgm:pt>
    <dgm:pt modelId="{ED04073C-F6FC-4B16-9403-8A96D9AE25E1}" type="pres">
      <dgm:prSet presAssocID="{A7699AE9-121B-4C20-866D-7A57C6BAE6E6}" presName="rootConnector" presStyleLbl="node3" presStyleIdx="0" presStyleCnt="3"/>
      <dgm:spPr/>
    </dgm:pt>
    <dgm:pt modelId="{4CDBA045-CA0A-4DD6-BF39-2D8D079711E6}" type="pres">
      <dgm:prSet presAssocID="{A7699AE9-121B-4C20-866D-7A57C6BAE6E6}" presName="hierChild4" presStyleCnt="0"/>
      <dgm:spPr/>
    </dgm:pt>
    <dgm:pt modelId="{F2010627-F42D-4BE5-8E42-202F2719A44D}" type="pres">
      <dgm:prSet presAssocID="{A7699AE9-121B-4C20-866D-7A57C6BAE6E6}" presName="hierChild5" presStyleCnt="0"/>
      <dgm:spPr/>
    </dgm:pt>
    <dgm:pt modelId="{2C6ABBBD-C323-4554-BF86-266369BD85CB}" type="pres">
      <dgm:prSet presAssocID="{9DB55443-BF1D-4BAF-879E-A4937341DF00}" presName="hierChild5" presStyleCnt="0"/>
      <dgm:spPr/>
    </dgm:pt>
    <dgm:pt modelId="{D3CD48AD-36D3-4DF2-89AC-00CEB13C8FBA}" type="pres">
      <dgm:prSet presAssocID="{A8773296-09A8-4345-B41B-2F137913EFD1}" presName="Name37" presStyleLbl="parChTrans1D2" presStyleIdx="1" presStyleCnt="4"/>
      <dgm:spPr/>
    </dgm:pt>
    <dgm:pt modelId="{95F51444-5557-4282-A14E-8FA49AD6BDAD}" type="pres">
      <dgm:prSet presAssocID="{732A2997-4AF0-4797-AB07-0300329B34B2}" presName="hierRoot2" presStyleCnt="0">
        <dgm:presLayoutVars>
          <dgm:hierBranch val="init"/>
        </dgm:presLayoutVars>
      </dgm:prSet>
      <dgm:spPr/>
    </dgm:pt>
    <dgm:pt modelId="{FBB704E8-B6E2-4F93-AB88-F48D77C2131F}" type="pres">
      <dgm:prSet presAssocID="{732A2997-4AF0-4797-AB07-0300329B34B2}" presName="rootComposite" presStyleCnt="0"/>
      <dgm:spPr/>
    </dgm:pt>
    <dgm:pt modelId="{0574392A-A71F-42EF-AD56-68006954A626}" type="pres">
      <dgm:prSet presAssocID="{732A2997-4AF0-4797-AB07-0300329B34B2}" presName="rootText" presStyleLbl="node2" presStyleIdx="1" presStyleCnt="4">
        <dgm:presLayoutVars>
          <dgm:chPref val="3"/>
        </dgm:presLayoutVars>
      </dgm:prSet>
      <dgm:spPr/>
    </dgm:pt>
    <dgm:pt modelId="{D82E1940-C4FA-4BB7-879B-A223223F0690}" type="pres">
      <dgm:prSet presAssocID="{732A2997-4AF0-4797-AB07-0300329B34B2}" presName="rootConnector" presStyleLbl="node2" presStyleIdx="1" presStyleCnt="4"/>
      <dgm:spPr/>
    </dgm:pt>
    <dgm:pt modelId="{85B7F704-76FE-4DDB-A226-AFAE1BE71046}" type="pres">
      <dgm:prSet presAssocID="{732A2997-4AF0-4797-AB07-0300329B34B2}" presName="hierChild4" presStyleCnt="0"/>
      <dgm:spPr/>
    </dgm:pt>
    <dgm:pt modelId="{BD4BDB0B-455D-4D94-BA3C-6A2DC7367D5B}" type="pres">
      <dgm:prSet presAssocID="{B671BB27-2503-4E14-91E6-CDF1E2A90A99}" presName="Name37" presStyleLbl="parChTrans1D3" presStyleIdx="1" presStyleCnt="3"/>
      <dgm:spPr/>
    </dgm:pt>
    <dgm:pt modelId="{B1C0FA11-FB12-4012-A0E4-96F80F97E902}" type="pres">
      <dgm:prSet presAssocID="{BE327DBC-1BEA-4F25-8ABD-519D486295B2}" presName="hierRoot2" presStyleCnt="0">
        <dgm:presLayoutVars>
          <dgm:hierBranch val="init"/>
        </dgm:presLayoutVars>
      </dgm:prSet>
      <dgm:spPr/>
    </dgm:pt>
    <dgm:pt modelId="{1A794E3A-41FE-4121-8730-910B0CC48E6B}" type="pres">
      <dgm:prSet presAssocID="{BE327DBC-1BEA-4F25-8ABD-519D486295B2}" presName="rootComposite" presStyleCnt="0"/>
      <dgm:spPr/>
    </dgm:pt>
    <dgm:pt modelId="{0842CFF6-C784-4EF0-8D20-BCF4A71828A4}" type="pres">
      <dgm:prSet presAssocID="{BE327DBC-1BEA-4F25-8ABD-519D486295B2}" presName="rootText" presStyleLbl="node3" presStyleIdx="1" presStyleCnt="3">
        <dgm:presLayoutVars>
          <dgm:chPref val="3"/>
        </dgm:presLayoutVars>
      </dgm:prSet>
      <dgm:spPr/>
    </dgm:pt>
    <dgm:pt modelId="{C50758DF-07B7-40FF-AA5F-C1C7695BE676}" type="pres">
      <dgm:prSet presAssocID="{BE327DBC-1BEA-4F25-8ABD-519D486295B2}" presName="rootConnector" presStyleLbl="node3" presStyleIdx="1" presStyleCnt="3"/>
      <dgm:spPr/>
    </dgm:pt>
    <dgm:pt modelId="{EB4DB65E-0346-447A-9FCB-325E34637018}" type="pres">
      <dgm:prSet presAssocID="{BE327DBC-1BEA-4F25-8ABD-519D486295B2}" presName="hierChild4" presStyleCnt="0"/>
      <dgm:spPr/>
    </dgm:pt>
    <dgm:pt modelId="{601975D0-1937-472B-AA47-B28C715A9A46}" type="pres">
      <dgm:prSet presAssocID="{BE327DBC-1BEA-4F25-8ABD-519D486295B2}" presName="hierChild5" presStyleCnt="0"/>
      <dgm:spPr/>
    </dgm:pt>
    <dgm:pt modelId="{DCB8BDE7-A4FC-48A2-A490-0F558EE7249F}" type="pres">
      <dgm:prSet presAssocID="{732A2997-4AF0-4797-AB07-0300329B34B2}" presName="hierChild5" presStyleCnt="0"/>
      <dgm:spPr/>
    </dgm:pt>
    <dgm:pt modelId="{86C8DD13-E8CE-4619-A8BF-1F3C2CE4020B}" type="pres">
      <dgm:prSet presAssocID="{AB032A38-B61E-4659-AB95-05556C74245D}" presName="Name37" presStyleLbl="parChTrans1D2" presStyleIdx="2" presStyleCnt="4"/>
      <dgm:spPr/>
    </dgm:pt>
    <dgm:pt modelId="{6AEF10FD-EB30-4C58-B337-D4F6FF1CC6DB}" type="pres">
      <dgm:prSet presAssocID="{04DEC73A-9975-445C-AEBB-A8F8AF3792A3}" presName="hierRoot2" presStyleCnt="0">
        <dgm:presLayoutVars>
          <dgm:hierBranch val="init"/>
        </dgm:presLayoutVars>
      </dgm:prSet>
      <dgm:spPr/>
    </dgm:pt>
    <dgm:pt modelId="{AA61B062-AF29-4B70-B072-07CB3BE81269}" type="pres">
      <dgm:prSet presAssocID="{04DEC73A-9975-445C-AEBB-A8F8AF3792A3}" presName="rootComposite" presStyleCnt="0"/>
      <dgm:spPr/>
    </dgm:pt>
    <dgm:pt modelId="{23B30C96-67D9-4ED2-A3AB-956846CCA336}" type="pres">
      <dgm:prSet presAssocID="{04DEC73A-9975-445C-AEBB-A8F8AF3792A3}" presName="rootText" presStyleLbl="node2" presStyleIdx="2" presStyleCnt="4">
        <dgm:presLayoutVars>
          <dgm:chPref val="3"/>
        </dgm:presLayoutVars>
      </dgm:prSet>
      <dgm:spPr/>
    </dgm:pt>
    <dgm:pt modelId="{E11FC2D4-406F-42FF-9189-7996B0E64A1F}" type="pres">
      <dgm:prSet presAssocID="{04DEC73A-9975-445C-AEBB-A8F8AF3792A3}" presName="rootConnector" presStyleLbl="node2" presStyleIdx="2" presStyleCnt="4"/>
      <dgm:spPr/>
    </dgm:pt>
    <dgm:pt modelId="{6BA93C9F-8D71-4E21-8F41-FFA4980CC294}" type="pres">
      <dgm:prSet presAssocID="{04DEC73A-9975-445C-AEBB-A8F8AF3792A3}" presName="hierChild4" presStyleCnt="0"/>
      <dgm:spPr/>
    </dgm:pt>
    <dgm:pt modelId="{3FB37EF0-B729-4CBD-8FA7-EB7B29D5B672}" type="pres">
      <dgm:prSet presAssocID="{78909559-44DD-419A-956E-B06979C9F4E3}" presName="Name37" presStyleLbl="parChTrans1D3" presStyleIdx="2" presStyleCnt="3"/>
      <dgm:spPr/>
    </dgm:pt>
    <dgm:pt modelId="{D3EBC603-6B05-4D44-85A1-91C56902450A}" type="pres">
      <dgm:prSet presAssocID="{977A6A1E-C2FF-4B0F-9804-F31FE621944F}" presName="hierRoot2" presStyleCnt="0">
        <dgm:presLayoutVars>
          <dgm:hierBranch val="init"/>
        </dgm:presLayoutVars>
      </dgm:prSet>
      <dgm:spPr/>
    </dgm:pt>
    <dgm:pt modelId="{98D0BDFE-2A99-4BAF-8229-62D19CE1293B}" type="pres">
      <dgm:prSet presAssocID="{977A6A1E-C2FF-4B0F-9804-F31FE621944F}" presName="rootComposite" presStyleCnt="0"/>
      <dgm:spPr/>
    </dgm:pt>
    <dgm:pt modelId="{4330AD3B-6054-4E99-ADFB-ED05B5DCAE99}" type="pres">
      <dgm:prSet presAssocID="{977A6A1E-C2FF-4B0F-9804-F31FE621944F}" presName="rootText" presStyleLbl="node3" presStyleIdx="2" presStyleCnt="3">
        <dgm:presLayoutVars>
          <dgm:chPref val="3"/>
        </dgm:presLayoutVars>
      </dgm:prSet>
      <dgm:spPr/>
    </dgm:pt>
    <dgm:pt modelId="{721FAB7E-F4EB-4485-AFE3-E5EED7E0F0AD}" type="pres">
      <dgm:prSet presAssocID="{977A6A1E-C2FF-4B0F-9804-F31FE621944F}" presName="rootConnector" presStyleLbl="node3" presStyleIdx="2" presStyleCnt="3"/>
      <dgm:spPr/>
    </dgm:pt>
    <dgm:pt modelId="{CFE6255B-526F-47DC-83D1-E7C9997719FD}" type="pres">
      <dgm:prSet presAssocID="{977A6A1E-C2FF-4B0F-9804-F31FE621944F}" presName="hierChild4" presStyleCnt="0"/>
      <dgm:spPr/>
    </dgm:pt>
    <dgm:pt modelId="{FB211C0F-745B-401E-B0E6-F6629CB5FF28}" type="pres">
      <dgm:prSet presAssocID="{977A6A1E-C2FF-4B0F-9804-F31FE621944F}" presName="hierChild5" presStyleCnt="0"/>
      <dgm:spPr/>
    </dgm:pt>
    <dgm:pt modelId="{58DB5BAB-265B-424F-88CD-A72FAE64FB31}" type="pres">
      <dgm:prSet presAssocID="{04DEC73A-9975-445C-AEBB-A8F8AF3792A3}" presName="hierChild5" presStyleCnt="0"/>
      <dgm:spPr/>
    </dgm:pt>
    <dgm:pt modelId="{C4799A71-0294-48A7-9EE5-79A0A5130DE4}" type="pres">
      <dgm:prSet presAssocID="{4D63D2E8-B49D-4322-AE56-4D65AB2C5AD3}" presName="Name37" presStyleLbl="parChTrans1D2" presStyleIdx="3" presStyleCnt="4"/>
      <dgm:spPr/>
    </dgm:pt>
    <dgm:pt modelId="{80FE41CC-52D9-4F3B-83E6-3E7E8B3502F2}" type="pres">
      <dgm:prSet presAssocID="{46CA49AB-1A77-4B98-AB70-F3C460D519A0}" presName="hierRoot2" presStyleCnt="0">
        <dgm:presLayoutVars>
          <dgm:hierBranch val="init"/>
        </dgm:presLayoutVars>
      </dgm:prSet>
      <dgm:spPr/>
    </dgm:pt>
    <dgm:pt modelId="{5598FF54-1854-4583-BB96-C9D1FE25A4D0}" type="pres">
      <dgm:prSet presAssocID="{46CA49AB-1A77-4B98-AB70-F3C460D519A0}" presName="rootComposite" presStyleCnt="0"/>
      <dgm:spPr/>
    </dgm:pt>
    <dgm:pt modelId="{104C44A1-3957-4A4F-BBCE-534EE024C203}" type="pres">
      <dgm:prSet presAssocID="{46CA49AB-1A77-4B98-AB70-F3C460D519A0}" presName="rootText" presStyleLbl="node2" presStyleIdx="3" presStyleCnt="4">
        <dgm:presLayoutVars>
          <dgm:chPref val="3"/>
        </dgm:presLayoutVars>
      </dgm:prSet>
      <dgm:spPr/>
    </dgm:pt>
    <dgm:pt modelId="{F7806C7D-048D-4BD7-995E-4E572285D1BE}" type="pres">
      <dgm:prSet presAssocID="{46CA49AB-1A77-4B98-AB70-F3C460D519A0}" presName="rootConnector" presStyleLbl="node2" presStyleIdx="3" presStyleCnt="4"/>
      <dgm:spPr/>
    </dgm:pt>
    <dgm:pt modelId="{90C71E38-E839-4BC1-B7E1-8B2A61275F28}" type="pres">
      <dgm:prSet presAssocID="{46CA49AB-1A77-4B98-AB70-F3C460D519A0}" presName="hierChild4" presStyleCnt="0"/>
      <dgm:spPr/>
    </dgm:pt>
    <dgm:pt modelId="{7A610291-BC26-482E-840C-895E95AEE6CF}" type="pres">
      <dgm:prSet presAssocID="{46CA49AB-1A77-4B98-AB70-F3C460D519A0}" presName="hierChild5" presStyleCnt="0"/>
      <dgm:spPr/>
    </dgm:pt>
    <dgm:pt modelId="{7DFA93BF-0C28-4D32-8BD0-34D12C9323EC}" type="pres">
      <dgm:prSet presAssocID="{F5E3611B-98F8-49CF-9FC1-8C7A3C1C2093}" presName="hierChild3" presStyleCnt="0"/>
      <dgm:spPr/>
    </dgm:pt>
  </dgm:ptLst>
  <dgm:cxnLst>
    <dgm:cxn modelId="{56D5AD15-024E-4103-A514-686E8B1C2DBD}" type="presOf" srcId="{A7699AE9-121B-4C20-866D-7A57C6BAE6E6}" destId="{ED04073C-F6FC-4B16-9403-8A96D9AE25E1}" srcOrd="1" destOrd="0" presId="urn:microsoft.com/office/officeart/2005/8/layout/orgChart1"/>
    <dgm:cxn modelId="{12C03222-0B2E-4CA5-8454-B8D6AD82B68F}" type="presOf" srcId="{5C33536E-DE93-4001-A448-04B43CC03333}" destId="{7BFF8A3D-A31E-473F-AB22-EBF404C9C5B1}" srcOrd="0" destOrd="0" presId="urn:microsoft.com/office/officeart/2005/8/layout/orgChart1"/>
    <dgm:cxn modelId="{C96B4626-84A5-4497-9B9F-101BA66CE7F0}" type="presOf" srcId="{F5E3611B-98F8-49CF-9FC1-8C7A3C1C2093}" destId="{B8154101-0AC2-42AC-A1BC-D9A998626A86}" srcOrd="0" destOrd="0" presId="urn:microsoft.com/office/officeart/2005/8/layout/orgChart1"/>
    <dgm:cxn modelId="{30F1F026-C239-4F42-BA6C-5AAA810CF3F0}" type="presOf" srcId="{732A2997-4AF0-4797-AB07-0300329B34B2}" destId="{0574392A-A71F-42EF-AD56-68006954A626}" srcOrd="0" destOrd="0" presId="urn:microsoft.com/office/officeart/2005/8/layout/orgChart1"/>
    <dgm:cxn modelId="{7345032E-CEBE-48D6-8CA2-0CF95B0EA75C}" srcId="{732A2997-4AF0-4797-AB07-0300329B34B2}" destId="{BE327DBC-1BEA-4F25-8ABD-519D486295B2}" srcOrd="0" destOrd="0" parTransId="{B671BB27-2503-4E14-91E6-CDF1E2A90A99}" sibTransId="{9F087B9B-BD72-4960-AD36-8061246BD6CC}"/>
    <dgm:cxn modelId="{464C1530-9650-447A-93D2-EF16E47ACDF9}" type="presOf" srcId="{F5E3611B-98F8-49CF-9FC1-8C7A3C1C2093}" destId="{5B5962D3-C4A3-4521-AAC4-A3DD140BA099}" srcOrd="1" destOrd="0" presId="urn:microsoft.com/office/officeart/2005/8/layout/orgChart1"/>
    <dgm:cxn modelId="{CF6BC238-5105-4D37-89D6-E4B1352455D0}" type="presOf" srcId="{46CA49AB-1A77-4B98-AB70-F3C460D519A0}" destId="{F7806C7D-048D-4BD7-995E-4E572285D1BE}" srcOrd="1" destOrd="0" presId="urn:microsoft.com/office/officeart/2005/8/layout/orgChart1"/>
    <dgm:cxn modelId="{32EA2A62-B843-4C21-9D3F-954FFEB74A12}" type="presOf" srcId="{977A6A1E-C2FF-4B0F-9804-F31FE621944F}" destId="{721FAB7E-F4EB-4485-AFE3-E5EED7E0F0AD}" srcOrd="1" destOrd="0" presId="urn:microsoft.com/office/officeart/2005/8/layout/orgChart1"/>
    <dgm:cxn modelId="{A7C5D063-C737-4E11-8448-CB7A6CBEE972}" type="presOf" srcId="{BE327DBC-1BEA-4F25-8ABD-519D486295B2}" destId="{C50758DF-07B7-40FF-AA5F-C1C7695BE676}" srcOrd="1" destOrd="0" presId="urn:microsoft.com/office/officeart/2005/8/layout/orgChart1"/>
    <dgm:cxn modelId="{0E84AD45-DC8C-4F3B-94B8-34A43A6FC0A1}" type="presOf" srcId="{46CA49AB-1A77-4B98-AB70-F3C460D519A0}" destId="{104C44A1-3957-4A4F-BBCE-534EE024C203}" srcOrd="0" destOrd="0" presId="urn:microsoft.com/office/officeart/2005/8/layout/orgChart1"/>
    <dgm:cxn modelId="{7CADB846-45A0-4894-9A6B-8FFBF1AE5856}" type="presOf" srcId="{EB39E91A-424E-4675-93C9-F65CE2364B2D}" destId="{6E9DE7B7-6E3C-46AE-8DD0-D4D2D63C9775}" srcOrd="0" destOrd="0" presId="urn:microsoft.com/office/officeart/2005/8/layout/orgChart1"/>
    <dgm:cxn modelId="{75C7746A-9262-4E47-A9F8-A120E2379A45}" type="presOf" srcId="{85206579-0F6D-40AE-B671-FAE53BB5388C}" destId="{AC164C25-1841-4CF9-A9DE-CD91B862C446}" srcOrd="0" destOrd="0" presId="urn:microsoft.com/office/officeart/2005/8/layout/orgChart1"/>
    <dgm:cxn modelId="{525AD86C-4926-4558-9199-6E8E9AF60F04}" type="presOf" srcId="{04DEC73A-9975-445C-AEBB-A8F8AF3792A3}" destId="{E11FC2D4-406F-42FF-9189-7996B0E64A1F}" srcOrd="1" destOrd="0" presId="urn:microsoft.com/office/officeart/2005/8/layout/orgChart1"/>
    <dgm:cxn modelId="{60B1A46D-BE63-4395-AB50-7028C7674B87}" srcId="{F5E3611B-98F8-49CF-9FC1-8C7A3C1C2093}" destId="{732A2997-4AF0-4797-AB07-0300329B34B2}" srcOrd="1" destOrd="0" parTransId="{A8773296-09A8-4345-B41B-2F137913EFD1}" sibTransId="{85021E3F-42F2-4814-B654-DFA62C2205FA}"/>
    <dgm:cxn modelId="{DBBD3E50-DD8A-4AF9-89EC-75A6BADF9F26}" type="presOf" srcId="{A7699AE9-121B-4C20-866D-7A57C6BAE6E6}" destId="{8745EF22-87E1-47B3-9DE5-3FF49AA1C4C5}" srcOrd="0" destOrd="0" presId="urn:microsoft.com/office/officeart/2005/8/layout/orgChart1"/>
    <dgm:cxn modelId="{E5EBD053-716A-4E3B-BB43-C48A037A7E7A}" type="presOf" srcId="{04DEC73A-9975-445C-AEBB-A8F8AF3792A3}" destId="{23B30C96-67D9-4ED2-A3AB-956846CCA336}" srcOrd="0" destOrd="0" presId="urn:microsoft.com/office/officeart/2005/8/layout/orgChart1"/>
    <dgm:cxn modelId="{1D164257-C55E-43FA-BC51-07E6B250F0DB}" type="presOf" srcId="{78909559-44DD-419A-956E-B06979C9F4E3}" destId="{3FB37EF0-B729-4CBD-8FA7-EB7B29D5B672}" srcOrd="0" destOrd="0" presId="urn:microsoft.com/office/officeart/2005/8/layout/orgChart1"/>
    <dgm:cxn modelId="{B5A4CF78-E303-4E4C-8189-881B29BD0D4B}" srcId="{04DEC73A-9975-445C-AEBB-A8F8AF3792A3}" destId="{977A6A1E-C2FF-4B0F-9804-F31FE621944F}" srcOrd="0" destOrd="0" parTransId="{78909559-44DD-419A-956E-B06979C9F4E3}" sibTransId="{EB04CDA6-CAB1-49A3-8DB3-676999D0544E}"/>
    <dgm:cxn modelId="{C2198679-9360-4B1F-BA9F-2FBCF23946F7}" type="presOf" srcId="{9DB55443-BF1D-4BAF-879E-A4937341DF00}" destId="{6F9599A6-1F99-4A5A-AF51-B672D05DCDE4}" srcOrd="0" destOrd="0" presId="urn:microsoft.com/office/officeart/2005/8/layout/orgChart1"/>
    <dgm:cxn modelId="{82A09E7A-24FD-4B97-ABAF-35A89F1A32E8}" type="presOf" srcId="{A8773296-09A8-4345-B41B-2F137913EFD1}" destId="{D3CD48AD-36D3-4DF2-89AC-00CEB13C8FBA}" srcOrd="0" destOrd="0" presId="urn:microsoft.com/office/officeart/2005/8/layout/orgChart1"/>
    <dgm:cxn modelId="{4B750580-71F2-4BA9-9B87-FE6ECC30953C}" type="presOf" srcId="{977A6A1E-C2FF-4B0F-9804-F31FE621944F}" destId="{4330AD3B-6054-4E99-ADFB-ED05B5DCAE99}" srcOrd="0" destOrd="0" presId="urn:microsoft.com/office/officeart/2005/8/layout/orgChart1"/>
    <dgm:cxn modelId="{0048F88E-9389-43A9-B9CA-93223E87841E}" srcId="{9DB55443-BF1D-4BAF-879E-A4937341DF00}" destId="{A7699AE9-121B-4C20-866D-7A57C6BAE6E6}" srcOrd="0" destOrd="0" parTransId="{EB39E91A-424E-4675-93C9-F65CE2364B2D}" sibTransId="{F9DBAD48-2418-4351-9D0F-EB44CB04BB0B}"/>
    <dgm:cxn modelId="{0DB4A7A9-F855-4AE8-9F52-3DA11D046F95}" srcId="{F5E3611B-98F8-49CF-9FC1-8C7A3C1C2093}" destId="{46CA49AB-1A77-4B98-AB70-F3C460D519A0}" srcOrd="3" destOrd="0" parTransId="{4D63D2E8-B49D-4322-AE56-4D65AB2C5AD3}" sibTransId="{D06E2C78-07BA-4F9A-B3AE-5891FFA05C3F}"/>
    <dgm:cxn modelId="{BBE176B6-C9BC-4A01-B737-907E0E2EA216}" type="presOf" srcId="{732A2997-4AF0-4797-AB07-0300329B34B2}" destId="{D82E1940-C4FA-4BB7-879B-A223223F0690}" srcOrd="1" destOrd="0" presId="urn:microsoft.com/office/officeart/2005/8/layout/orgChart1"/>
    <dgm:cxn modelId="{998A6BBB-6F9A-4116-BCB7-BA504760F67B}" type="presOf" srcId="{4D63D2E8-B49D-4322-AE56-4D65AB2C5AD3}" destId="{C4799A71-0294-48A7-9EE5-79A0A5130DE4}" srcOrd="0" destOrd="0" presId="urn:microsoft.com/office/officeart/2005/8/layout/orgChart1"/>
    <dgm:cxn modelId="{1DFB28BF-CEC1-49A9-AB58-1A805E16A7B5}" type="presOf" srcId="{AB032A38-B61E-4659-AB95-05556C74245D}" destId="{86C8DD13-E8CE-4619-A8BF-1F3C2CE4020B}" srcOrd="0" destOrd="0" presId="urn:microsoft.com/office/officeart/2005/8/layout/orgChart1"/>
    <dgm:cxn modelId="{F86610CA-4E99-43A4-BFA1-4C33D92DA57A}" srcId="{F5E3611B-98F8-49CF-9FC1-8C7A3C1C2093}" destId="{9DB55443-BF1D-4BAF-879E-A4937341DF00}" srcOrd="0" destOrd="0" parTransId="{5C33536E-DE93-4001-A448-04B43CC03333}" sibTransId="{7D82ACEB-6D9E-4036-A55D-2009801852D1}"/>
    <dgm:cxn modelId="{58951ACD-D445-4A96-ABCC-C9B84DDE1AF0}" type="presOf" srcId="{B671BB27-2503-4E14-91E6-CDF1E2A90A99}" destId="{BD4BDB0B-455D-4D94-BA3C-6A2DC7367D5B}" srcOrd="0" destOrd="0" presId="urn:microsoft.com/office/officeart/2005/8/layout/orgChart1"/>
    <dgm:cxn modelId="{B153F9DD-49B2-47B4-BE76-69D8AC2FC1E3}" srcId="{85206579-0F6D-40AE-B671-FAE53BB5388C}" destId="{F5E3611B-98F8-49CF-9FC1-8C7A3C1C2093}" srcOrd="0" destOrd="0" parTransId="{E5F7ABF4-00D2-440D-BCCA-339D9FEA9CD3}" sibTransId="{B80C8781-D211-4C49-AC79-D1F3D15C9BDA}"/>
    <dgm:cxn modelId="{47517AE8-5BAB-44B9-941F-F23F116ABA6E}" type="presOf" srcId="{9DB55443-BF1D-4BAF-879E-A4937341DF00}" destId="{63501F7C-6FF5-4D83-9C93-30B0BAA79D0B}" srcOrd="1" destOrd="0" presId="urn:microsoft.com/office/officeart/2005/8/layout/orgChart1"/>
    <dgm:cxn modelId="{E5F4C5ED-FD4C-4A57-9357-CF995F9C8364}" srcId="{F5E3611B-98F8-49CF-9FC1-8C7A3C1C2093}" destId="{04DEC73A-9975-445C-AEBB-A8F8AF3792A3}" srcOrd="2" destOrd="0" parTransId="{AB032A38-B61E-4659-AB95-05556C74245D}" sibTransId="{04AB921D-CFB0-4024-934F-AF928E733B48}"/>
    <dgm:cxn modelId="{253342F9-C878-4ADA-BA75-74882043E7E5}" type="presOf" srcId="{BE327DBC-1BEA-4F25-8ABD-519D486295B2}" destId="{0842CFF6-C784-4EF0-8D20-BCF4A71828A4}" srcOrd="0" destOrd="0" presId="urn:microsoft.com/office/officeart/2005/8/layout/orgChart1"/>
    <dgm:cxn modelId="{AAFD4CDA-E05B-4AF5-B2EB-673F013DE3EF}" type="presParOf" srcId="{AC164C25-1841-4CF9-A9DE-CD91B862C446}" destId="{CD3C38F4-21EE-4F6B-AC02-8C8BC4BDF5F1}" srcOrd="0" destOrd="0" presId="urn:microsoft.com/office/officeart/2005/8/layout/orgChart1"/>
    <dgm:cxn modelId="{99BC9A9A-7E44-46DD-BC42-89C18410FD7A}" type="presParOf" srcId="{CD3C38F4-21EE-4F6B-AC02-8C8BC4BDF5F1}" destId="{AE859836-391E-4328-A5CF-A1F9A88181D5}" srcOrd="0" destOrd="0" presId="urn:microsoft.com/office/officeart/2005/8/layout/orgChart1"/>
    <dgm:cxn modelId="{00F061F7-FCA3-4722-847E-C98160BC8391}" type="presParOf" srcId="{AE859836-391E-4328-A5CF-A1F9A88181D5}" destId="{B8154101-0AC2-42AC-A1BC-D9A998626A86}" srcOrd="0" destOrd="0" presId="urn:microsoft.com/office/officeart/2005/8/layout/orgChart1"/>
    <dgm:cxn modelId="{E7ABF6E1-D851-423B-972E-184EBA98E545}" type="presParOf" srcId="{AE859836-391E-4328-A5CF-A1F9A88181D5}" destId="{5B5962D3-C4A3-4521-AAC4-A3DD140BA099}" srcOrd="1" destOrd="0" presId="urn:microsoft.com/office/officeart/2005/8/layout/orgChart1"/>
    <dgm:cxn modelId="{AC4D5253-D478-4918-9E1A-402F9735ABA9}" type="presParOf" srcId="{CD3C38F4-21EE-4F6B-AC02-8C8BC4BDF5F1}" destId="{E8850925-D001-407C-8127-B343AFC75317}" srcOrd="1" destOrd="0" presId="urn:microsoft.com/office/officeart/2005/8/layout/orgChart1"/>
    <dgm:cxn modelId="{21B5575A-FAF9-4B47-9EDF-0456EC05A797}" type="presParOf" srcId="{E8850925-D001-407C-8127-B343AFC75317}" destId="{7BFF8A3D-A31E-473F-AB22-EBF404C9C5B1}" srcOrd="0" destOrd="0" presId="urn:microsoft.com/office/officeart/2005/8/layout/orgChart1"/>
    <dgm:cxn modelId="{40C0A2E7-DC9F-4BBF-B053-F841CE3E48DB}" type="presParOf" srcId="{E8850925-D001-407C-8127-B343AFC75317}" destId="{7265537E-6DD1-4CC2-A872-9F67F610073A}" srcOrd="1" destOrd="0" presId="urn:microsoft.com/office/officeart/2005/8/layout/orgChart1"/>
    <dgm:cxn modelId="{2C35B314-1EDF-4CDA-BE1C-2AD580FCFCE5}" type="presParOf" srcId="{7265537E-6DD1-4CC2-A872-9F67F610073A}" destId="{41644EEA-52C0-4667-9375-470E923C7CFC}" srcOrd="0" destOrd="0" presId="urn:microsoft.com/office/officeart/2005/8/layout/orgChart1"/>
    <dgm:cxn modelId="{7175D4EF-CBC0-4B21-8E77-B540F4DE69D5}" type="presParOf" srcId="{41644EEA-52C0-4667-9375-470E923C7CFC}" destId="{6F9599A6-1F99-4A5A-AF51-B672D05DCDE4}" srcOrd="0" destOrd="0" presId="urn:microsoft.com/office/officeart/2005/8/layout/orgChart1"/>
    <dgm:cxn modelId="{563DA64C-14E7-4AD6-83D0-7D42E442894A}" type="presParOf" srcId="{41644EEA-52C0-4667-9375-470E923C7CFC}" destId="{63501F7C-6FF5-4D83-9C93-30B0BAA79D0B}" srcOrd="1" destOrd="0" presId="urn:microsoft.com/office/officeart/2005/8/layout/orgChart1"/>
    <dgm:cxn modelId="{C61F38AC-158B-495D-B2A4-1AFDD3937776}" type="presParOf" srcId="{7265537E-6DD1-4CC2-A872-9F67F610073A}" destId="{C2F22F37-9860-409C-A0A6-036F5DA19959}" srcOrd="1" destOrd="0" presId="urn:microsoft.com/office/officeart/2005/8/layout/orgChart1"/>
    <dgm:cxn modelId="{21F4AC78-1F28-4903-A821-54A19C4EAB7B}" type="presParOf" srcId="{C2F22F37-9860-409C-A0A6-036F5DA19959}" destId="{6E9DE7B7-6E3C-46AE-8DD0-D4D2D63C9775}" srcOrd="0" destOrd="0" presId="urn:microsoft.com/office/officeart/2005/8/layout/orgChart1"/>
    <dgm:cxn modelId="{15A88704-3762-4A99-83A7-706D6B9BBC0B}" type="presParOf" srcId="{C2F22F37-9860-409C-A0A6-036F5DA19959}" destId="{A02C7E09-CE85-4851-891A-9E0223BDD901}" srcOrd="1" destOrd="0" presId="urn:microsoft.com/office/officeart/2005/8/layout/orgChart1"/>
    <dgm:cxn modelId="{4F9AAE97-F264-4DAA-9355-86A6C98C6FD6}" type="presParOf" srcId="{A02C7E09-CE85-4851-891A-9E0223BDD901}" destId="{DB9F3097-0578-46FA-BE11-F78515504FBB}" srcOrd="0" destOrd="0" presId="urn:microsoft.com/office/officeart/2005/8/layout/orgChart1"/>
    <dgm:cxn modelId="{5776132B-A97C-419A-94E1-9EE3B147E440}" type="presParOf" srcId="{DB9F3097-0578-46FA-BE11-F78515504FBB}" destId="{8745EF22-87E1-47B3-9DE5-3FF49AA1C4C5}" srcOrd="0" destOrd="0" presId="urn:microsoft.com/office/officeart/2005/8/layout/orgChart1"/>
    <dgm:cxn modelId="{0F7F5F1C-D31E-4FB8-B9A3-A7A9D3D97425}" type="presParOf" srcId="{DB9F3097-0578-46FA-BE11-F78515504FBB}" destId="{ED04073C-F6FC-4B16-9403-8A96D9AE25E1}" srcOrd="1" destOrd="0" presId="urn:microsoft.com/office/officeart/2005/8/layout/orgChart1"/>
    <dgm:cxn modelId="{659C0DA6-8802-4F33-B514-3E097AA6836E}" type="presParOf" srcId="{A02C7E09-CE85-4851-891A-9E0223BDD901}" destId="{4CDBA045-CA0A-4DD6-BF39-2D8D079711E6}" srcOrd="1" destOrd="0" presId="urn:microsoft.com/office/officeart/2005/8/layout/orgChart1"/>
    <dgm:cxn modelId="{2FE942CA-8291-476B-9151-653D2A92D89B}" type="presParOf" srcId="{A02C7E09-CE85-4851-891A-9E0223BDD901}" destId="{F2010627-F42D-4BE5-8E42-202F2719A44D}" srcOrd="2" destOrd="0" presId="urn:microsoft.com/office/officeart/2005/8/layout/orgChart1"/>
    <dgm:cxn modelId="{1F696840-2B0C-4E72-8C87-32D1D5BC749B}" type="presParOf" srcId="{7265537E-6DD1-4CC2-A872-9F67F610073A}" destId="{2C6ABBBD-C323-4554-BF86-266369BD85CB}" srcOrd="2" destOrd="0" presId="urn:microsoft.com/office/officeart/2005/8/layout/orgChart1"/>
    <dgm:cxn modelId="{E329F625-7C69-468A-A419-A27A41F87DBA}" type="presParOf" srcId="{E8850925-D001-407C-8127-B343AFC75317}" destId="{D3CD48AD-36D3-4DF2-89AC-00CEB13C8FBA}" srcOrd="2" destOrd="0" presId="urn:microsoft.com/office/officeart/2005/8/layout/orgChart1"/>
    <dgm:cxn modelId="{2721F061-9A25-426E-8074-C273E7C2E44D}" type="presParOf" srcId="{E8850925-D001-407C-8127-B343AFC75317}" destId="{95F51444-5557-4282-A14E-8FA49AD6BDAD}" srcOrd="3" destOrd="0" presId="urn:microsoft.com/office/officeart/2005/8/layout/orgChart1"/>
    <dgm:cxn modelId="{17563270-796D-46CA-8738-CEE6C881AD35}" type="presParOf" srcId="{95F51444-5557-4282-A14E-8FA49AD6BDAD}" destId="{FBB704E8-B6E2-4F93-AB88-F48D77C2131F}" srcOrd="0" destOrd="0" presId="urn:microsoft.com/office/officeart/2005/8/layout/orgChart1"/>
    <dgm:cxn modelId="{4D51511C-B0A6-4446-92E9-DC47D3DCF128}" type="presParOf" srcId="{FBB704E8-B6E2-4F93-AB88-F48D77C2131F}" destId="{0574392A-A71F-42EF-AD56-68006954A626}" srcOrd="0" destOrd="0" presId="urn:microsoft.com/office/officeart/2005/8/layout/orgChart1"/>
    <dgm:cxn modelId="{C7C47F23-501C-40F9-9097-8C783AE6F6BE}" type="presParOf" srcId="{FBB704E8-B6E2-4F93-AB88-F48D77C2131F}" destId="{D82E1940-C4FA-4BB7-879B-A223223F0690}" srcOrd="1" destOrd="0" presId="urn:microsoft.com/office/officeart/2005/8/layout/orgChart1"/>
    <dgm:cxn modelId="{3EF3CE49-FBD9-4DE3-8EF9-F81666936100}" type="presParOf" srcId="{95F51444-5557-4282-A14E-8FA49AD6BDAD}" destId="{85B7F704-76FE-4DDB-A226-AFAE1BE71046}" srcOrd="1" destOrd="0" presId="urn:microsoft.com/office/officeart/2005/8/layout/orgChart1"/>
    <dgm:cxn modelId="{FA841AE6-B037-4D60-8B25-1E08B94EDD1B}" type="presParOf" srcId="{85B7F704-76FE-4DDB-A226-AFAE1BE71046}" destId="{BD4BDB0B-455D-4D94-BA3C-6A2DC7367D5B}" srcOrd="0" destOrd="0" presId="urn:microsoft.com/office/officeart/2005/8/layout/orgChart1"/>
    <dgm:cxn modelId="{1DD84941-D606-4B58-B1E8-C3126E1FF2AF}" type="presParOf" srcId="{85B7F704-76FE-4DDB-A226-AFAE1BE71046}" destId="{B1C0FA11-FB12-4012-A0E4-96F80F97E902}" srcOrd="1" destOrd="0" presId="urn:microsoft.com/office/officeart/2005/8/layout/orgChart1"/>
    <dgm:cxn modelId="{BBC54EB5-05A6-4217-B711-86BB99DE7172}" type="presParOf" srcId="{B1C0FA11-FB12-4012-A0E4-96F80F97E902}" destId="{1A794E3A-41FE-4121-8730-910B0CC48E6B}" srcOrd="0" destOrd="0" presId="urn:microsoft.com/office/officeart/2005/8/layout/orgChart1"/>
    <dgm:cxn modelId="{6287944E-DE5F-4B60-8300-F558B58043A3}" type="presParOf" srcId="{1A794E3A-41FE-4121-8730-910B0CC48E6B}" destId="{0842CFF6-C784-4EF0-8D20-BCF4A71828A4}" srcOrd="0" destOrd="0" presId="urn:microsoft.com/office/officeart/2005/8/layout/orgChart1"/>
    <dgm:cxn modelId="{88ABA790-A916-4205-B08B-9A87B0F5CA20}" type="presParOf" srcId="{1A794E3A-41FE-4121-8730-910B0CC48E6B}" destId="{C50758DF-07B7-40FF-AA5F-C1C7695BE676}" srcOrd="1" destOrd="0" presId="urn:microsoft.com/office/officeart/2005/8/layout/orgChart1"/>
    <dgm:cxn modelId="{A068F294-0FE9-46B9-B68E-F2779B516ED5}" type="presParOf" srcId="{B1C0FA11-FB12-4012-A0E4-96F80F97E902}" destId="{EB4DB65E-0346-447A-9FCB-325E34637018}" srcOrd="1" destOrd="0" presId="urn:microsoft.com/office/officeart/2005/8/layout/orgChart1"/>
    <dgm:cxn modelId="{34B0CF7C-8DBA-4CBA-8661-9C16E7410A01}" type="presParOf" srcId="{B1C0FA11-FB12-4012-A0E4-96F80F97E902}" destId="{601975D0-1937-472B-AA47-B28C715A9A46}" srcOrd="2" destOrd="0" presId="urn:microsoft.com/office/officeart/2005/8/layout/orgChart1"/>
    <dgm:cxn modelId="{0B7654C8-F007-4854-B005-3217AB7BF7C1}" type="presParOf" srcId="{95F51444-5557-4282-A14E-8FA49AD6BDAD}" destId="{DCB8BDE7-A4FC-48A2-A490-0F558EE7249F}" srcOrd="2" destOrd="0" presId="urn:microsoft.com/office/officeart/2005/8/layout/orgChart1"/>
    <dgm:cxn modelId="{2B65DE03-2F12-4EAA-8175-5F7C3C66E06C}" type="presParOf" srcId="{E8850925-D001-407C-8127-B343AFC75317}" destId="{86C8DD13-E8CE-4619-A8BF-1F3C2CE4020B}" srcOrd="4" destOrd="0" presId="urn:microsoft.com/office/officeart/2005/8/layout/orgChart1"/>
    <dgm:cxn modelId="{2F665CED-4C2B-4DB2-99F8-BF16D803B1F9}" type="presParOf" srcId="{E8850925-D001-407C-8127-B343AFC75317}" destId="{6AEF10FD-EB30-4C58-B337-D4F6FF1CC6DB}" srcOrd="5" destOrd="0" presId="urn:microsoft.com/office/officeart/2005/8/layout/orgChart1"/>
    <dgm:cxn modelId="{D09521D7-7417-41B5-815F-0048E5DE2D38}" type="presParOf" srcId="{6AEF10FD-EB30-4C58-B337-D4F6FF1CC6DB}" destId="{AA61B062-AF29-4B70-B072-07CB3BE81269}" srcOrd="0" destOrd="0" presId="urn:microsoft.com/office/officeart/2005/8/layout/orgChart1"/>
    <dgm:cxn modelId="{8E0E3844-41E1-4F3B-B7FA-6B3C04FDA084}" type="presParOf" srcId="{AA61B062-AF29-4B70-B072-07CB3BE81269}" destId="{23B30C96-67D9-4ED2-A3AB-956846CCA336}" srcOrd="0" destOrd="0" presId="urn:microsoft.com/office/officeart/2005/8/layout/orgChart1"/>
    <dgm:cxn modelId="{17177DC1-7BA4-426F-9E9A-3DA4637459DF}" type="presParOf" srcId="{AA61B062-AF29-4B70-B072-07CB3BE81269}" destId="{E11FC2D4-406F-42FF-9189-7996B0E64A1F}" srcOrd="1" destOrd="0" presId="urn:microsoft.com/office/officeart/2005/8/layout/orgChart1"/>
    <dgm:cxn modelId="{A9C5F5EB-1E7F-4B30-9C83-7E0D2C8A7057}" type="presParOf" srcId="{6AEF10FD-EB30-4C58-B337-D4F6FF1CC6DB}" destId="{6BA93C9F-8D71-4E21-8F41-FFA4980CC294}" srcOrd="1" destOrd="0" presId="urn:microsoft.com/office/officeart/2005/8/layout/orgChart1"/>
    <dgm:cxn modelId="{DCCBB2CD-3DE2-4A65-9021-B83D1D425009}" type="presParOf" srcId="{6BA93C9F-8D71-4E21-8F41-FFA4980CC294}" destId="{3FB37EF0-B729-4CBD-8FA7-EB7B29D5B672}" srcOrd="0" destOrd="0" presId="urn:microsoft.com/office/officeart/2005/8/layout/orgChart1"/>
    <dgm:cxn modelId="{6C5610BF-62EE-4AB5-AAC2-9B3E02D7B360}" type="presParOf" srcId="{6BA93C9F-8D71-4E21-8F41-FFA4980CC294}" destId="{D3EBC603-6B05-4D44-85A1-91C56902450A}" srcOrd="1" destOrd="0" presId="urn:microsoft.com/office/officeart/2005/8/layout/orgChart1"/>
    <dgm:cxn modelId="{89130DD9-2A39-4776-948D-ECA60815C502}" type="presParOf" srcId="{D3EBC603-6B05-4D44-85A1-91C56902450A}" destId="{98D0BDFE-2A99-4BAF-8229-62D19CE1293B}" srcOrd="0" destOrd="0" presId="urn:microsoft.com/office/officeart/2005/8/layout/orgChart1"/>
    <dgm:cxn modelId="{A948D62C-6202-4225-A39C-1A4BDB9C55F6}" type="presParOf" srcId="{98D0BDFE-2A99-4BAF-8229-62D19CE1293B}" destId="{4330AD3B-6054-4E99-ADFB-ED05B5DCAE99}" srcOrd="0" destOrd="0" presId="urn:microsoft.com/office/officeart/2005/8/layout/orgChart1"/>
    <dgm:cxn modelId="{1B6075C1-4AD2-4219-9951-EE247014F819}" type="presParOf" srcId="{98D0BDFE-2A99-4BAF-8229-62D19CE1293B}" destId="{721FAB7E-F4EB-4485-AFE3-E5EED7E0F0AD}" srcOrd="1" destOrd="0" presId="urn:microsoft.com/office/officeart/2005/8/layout/orgChart1"/>
    <dgm:cxn modelId="{BEAE632B-27A4-403A-A0F2-916FA1C51BF4}" type="presParOf" srcId="{D3EBC603-6B05-4D44-85A1-91C56902450A}" destId="{CFE6255B-526F-47DC-83D1-E7C9997719FD}" srcOrd="1" destOrd="0" presId="urn:microsoft.com/office/officeart/2005/8/layout/orgChart1"/>
    <dgm:cxn modelId="{64E38E80-8CD3-4D96-9DBF-A3026104621B}" type="presParOf" srcId="{D3EBC603-6B05-4D44-85A1-91C56902450A}" destId="{FB211C0F-745B-401E-B0E6-F6629CB5FF28}" srcOrd="2" destOrd="0" presId="urn:microsoft.com/office/officeart/2005/8/layout/orgChart1"/>
    <dgm:cxn modelId="{819F4170-857E-4ACD-9FBB-D89C3F26D840}" type="presParOf" srcId="{6AEF10FD-EB30-4C58-B337-D4F6FF1CC6DB}" destId="{58DB5BAB-265B-424F-88CD-A72FAE64FB31}" srcOrd="2" destOrd="0" presId="urn:microsoft.com/office/officeart/2005/8/layout/orgChart1"/>
    <dgm:cxn modelId="{F412F286-309A-4537-B03F-5988227EA1AF}" type="presParOf" srcId="{E8850925-D001-407C-8127-B343AFC75317}" destId="{C4799A71-0294-48A7-9EE5-79A0A5130DE4}" srcOrd="6" destOrd="0" presId="urn:microsoft.com/office/officeart/2005/8/layout/orgChart1"/>
    <dgm:cxn modelId="{926EB20C-5EC0-4B81-A04D-32D9BADE741C}" type="presParOf" srcId="{E8850925-D001-407C-8127-B343AFC75317}" destId="{80FE41CC-52D9-4F3B-83E6-3E7E8B3502F2}" srcOrd="7" destOrd="0" presId="urn:microsoft.com/office/officeart/2005/8/layout/orgChart1"/>
    <dgm:cxn modelId="{A6710C9A-E601-4E5E-B63F-BE79B2CEC775}" type="presParOf" srcId="{80FE41CC-52D9-4F3B-83E6-3E7E8B3502F2}" destId="{5598FF54-1854-4583-BB96-C9D1FE25A4D0}" srcOrd="0" destOrd="0" presId="urn:microsoft.com/office/officeart/2005/8/layout/orgChart1"/>
    <dgm:cxn modelId="{383C544F-B93F-4D7C-88DF-46056D71835F}" type="presParOf" srcId="{5598FF54-1854-4583-BB96-C9D1FE25A4D0}" destId="{104C44A1-3957-4A4F-BBCE-534EE024C203}" srcOrd="0" destOrd="0" presId="urn:microsoft.com/office/officeart/2005/8/layout/orgChart1"/>
    <dgm:cxn modelId="{ABC70D05-CFD1-4DDE-95FD-BB5704DCD885}" type="presParOf" srcId="{5598FF54-1854-4583-BB96-C9D1FE25A4D0}" destId="{F7806C7D-048D-4BD7-995E-4E572285D1BE}" srcOrd="1" destOrd="0" presId="urn:microsoft.com/office/officeart/2005/8/layout/orgChart1"/>
    <dgm:cxn modelId="{D32A6F73-FF82-481C-A417-643F7FD85B4A}" type="presParOf" srcId="{80FE41CC-52D9-4F3B-83E6-3E7E8B3502F2}" destId="{90C71E38-E839-4BC1-B7E1-8B2A61275F28}" srcOrd="1" destOrd="0" presId="urn:microsoft.com/office/officeart/2005/8/layout/orgChart1"/>
    <dgm:cxn modelId="{102A9B33-7552-4240-81E4-75223053217C}" type="presParOf" srcId="{80FE41CC-52D9-4F3B-83E6-3E7E8B3502F2}" destId="{7A610291-BC26-482E-840C-895E95AEE6CF}" srcOrd="2" destOrd="0" presId="urn:microsoft.com/office/officeart/2005/8/layout/orgChart1"/>
    <dgm:cxn modelId="{E978270C-BF7F-4256-996E-50F536FE72DC}" type="presParOf" srcId="{CD3C38F4-21EE-4F6B-AC02-8C8BC4BDF5F1}" destId="{7DFA93BF-0C28-4D32-8BD0-34D12C9323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D419A8C-50FD-4E97-AA2E-8A067D097663}" type="doc">
      <dgm:prSet loTypeId="urn:microsoft.com/office/officeart/2005/8/layout/pyramid1" loCatId="pyramid" qsTypeId="urn:microsoft.com/office/officeart/2005/8/quickstyle/simple1" qsCatId="simple" csTypeId="urn:microsoft.com/office/officeart/2005/8/colors/accent1_2" csCatId="accent1" phldr="1"/>
      <dgm:spPr/>
    </dgm:pt>
    <dgm:pt modelId="{4F838A10-461A-4AF6-B56F-7CADCB562C12}">
      <dgm:prSet phldrT="[Text]" custT="1"/>
      <dgm:spPr/>
      <dgm:t>
        <a:bodyPr/>
        <a:lstStyle/>
        <a:p>
          <a:endParaRPr lang="en-US" sz="2400" dirty="0">
            <a:solidFill>
              <a:schemeClr val="bg1"/>
            </a:solidFill>
          </a:endParaRPr>
        </a:p>
        <a:p>
          <a:r>
            <a:rPr lang="en-US" sz="2400" dirty="0">
              <a:solidFill>
                <a:schemeClr val="bg1"/>
              </a:solidFill>
            </a:rPr>
            <a:t>Board</a:t>
          </a:r>
        </a:p>
      </dgm:t>
    </dgm:pt>
    <dgm:pt modelId="{9D763520-95D2-4251-AADC-BF88B45F765D}" type="parTrans" cxnId="{BED9B4FB-0BBD-47C3-A11B-C03ABFC04D00}">
      <dgm:prSet/>
      <dgm:spPr/>
      <dgm:t>
        <a:bodyPr/>
        <a:lstStyle/>
        <a:p>
          <a:endParaRPr lang="en-US" sz="1400">
            <a:solidFill>
              <a:schemeClr val="bg1"/>
            </a:solidFill>
          </a:endParaRPr>
        </a:p>
      </dgm:t>
    </dgm:pt>
    <dgm:pt modelId="{70749FD9-7CAE-41A3-8621-B84C778A5C4A}" type="sibTrans" cxnId="{BED9B4FB-0BBD-47C3-A11B-C03ABFC04D00}">
      <dgm:prSet/>
      <dgm:spPr/>
      <dgm:t>
        <a:bodyPr/>
        <a:lstStyle/>
        <a:p>
          <a:endParaRPr lang="en-US" sz="1400">
            <a:solidFill>
              <a:schemeClr val="bg1"/>
            </a:solidFill>
          </a:endParaRPr>
        </a:p>
      </dgm:t>
    </dgm:pt>
    <dgm:pt modelId="{D3268515-3C1C-4BE8-A18C-1DF3BD3896B1}">
      <dgm:prSet phldrT="[Text]" custT="1"/>
      <dgm:spPr/>
      <dgm:t>
        <a:bodyPr/>
        <a:lstStyle/>
        <a:p>
          <a:r>
            <a:rPr lang="en-US" sz="2400" dirty="0">
              <a:solidFill>
                <a:schemeClr val="bg1"/>
              </a:solidFill>
            </a:rPr>
            <a:t>Senior Management</a:t>
          </a:r>
        </a:p>
      </dgm:t>
    </dgm:pt>
    <dgm:pt modelId="{893490D4-B4B5-4F25-A419-C3D95B92B8F7}" type="parTrans" cxnId="{D700D307-CD8C-41DD-A064-65E7CD75046E}">
      <dgm:prSet/>
      <dgm:spPr/>
      <dgm:t>
        <a:bodyPr/>
        <a:lstStyle/>
        <a:p>
          <a:endParaRPr lang="en-US" sz="1400">
            <a:solidFill>
              <a:schemeClr val="bg1"/>
            </a:solidFill>
          </a:endParaRPr>
        </a:p>
      </dgm:t>
    </dgm:pt>
    <dgm:pt modelId="{F3588489-4A7B-44F3-939A-21214A23AA29}" type="sibTrans" cxnId="{D700D307-CD8C-41DD-A064-65E7CD75046E}">
      <dgm:prSet/>
      <dgm:spPr/>
      <dgm:t>
        <a:bodyPr/>
        <a:lstStyle/>
        <a:p>
          <a:endParaRPr lang="en-US" sz="1400">
            <a:solidFill>
              <a:schemeClr val="bg1"/>
            </a:solidFill>
          </a:endParaRPr>
        </a:p>
      </dgm:t>
    </dgm:pt>
    <dgm:pt modelId="{B0142296-3EDF-45DB-96DF-F241A3EC3376}">
      <dgm:prSet phldrT="[Text]" custT="1"/>
      <dgm:spPr/>
      <dgm:t>
        <a:bodyPr/>
        <a:lstStyle/>
        <a:p>
          <a:r>
            <a:rPr lang="en-US" sz="2400" dirty="0">
              <a:solidFill>
                <a:schemeClr val="bg1"/>
              </a:solidFill>
            </a:rPr>
            <a:t>Middle Management</a:t>
          </a:r>
        </a:p>
      </dgm:t>
    </dgm:pt>
    <dgm:pt modelId="{D4DE897D-3DB2-4B62-8235-816AC81C1906}" type="parTrans" cxnId="{762DE111-0B4A-4368-B27E-3435EC3D67BC}">
      <dgm:prSet/>
      <dgm:spPr/>
      <dgm:t>
        <a:bodyPr/>
        <a:lstStyle/>
        <a:p>
          <a:endParaRPr lang="en-US" sz="1400">
            <a:solidFill>
              <a:schemeClr val="bg1"/>
            </a:solidFill>
          </a:endParaRPr>
        </a:p>
      </dgm:t>
    </dgm:pt>
    <dgm:pt modelId="{9C1EABD3-429B-4BF8-88FA-B7A4F1AAE1FB}" type="sibTrans" cxnId="{762DE111-0B4A-4368-B27E-3435EC3D67BC}">
      <dgm:prSet/>
      <dgm:spPr/>
      <dgm:t>
        <a:bodyPr/>
        <a:lstStyle/>
        <a:p>
          <a:endParaRPr lang="en-US" sz="1400">
            <a:solidFill>
              <a:schemeClr val="bg1"/>
            </a:solidFill>
          </a:endParaRPr>
        </a:p>
      </dgm:t>
    </dgm:pt>
    <dgm:pt modelId="{AE8A3DAD-1ED8-4F9C-B8BA-8A1E02002128}">
      <dgm:prSet custT="1"/>
      <dgm:spPr/>
      <dgm:t>
        <a:bodyPr/>
        <a:lstStyle/>
        <a:p>
          <a:r>
            <a:rPr lang="en-US" sz="2400" dirty="0">
              <a:solidFill>
                <a:schemeClr val="bg1"/>
              </a:solidFill>
            </a:rPr>
            <a:t>Hiring &amp; Entry Level Positions</a:t>
          </a:r>
        </a:p>
      </dgm:t>
    </dgm:pt>
    <dgm:pt modelId="{243B35BC-12A9-47DE-A6B0-73083728AF67}" type="parTrans" cxnId="{D7C24F3D-4A01-432A-96CB-58FC53D1AD06}">
      <dgm:prSet/>
      <dgm:spPr/>
      <dgm:t>
        <a:bodyPr/>
        <a:lstStyle/>
        <a:p>
          <a:endParaRPr lang="en-US" sz="1400">
            <a:solidFill>
              <a:schemeClr val="bg1"/>
            </a:solidFill>
          </a:endParaRPr>
        </a:p>
      </dgm:t>
    </dgm:pt>
    <dgm:pt modelId="{341295D5-CCD3-4BFD-A159-F0EFB03F8738}" type="sibTrans" cxnId="{D7C24F3D-4A01-432A-96CB-58FC53D1AD06}">
      <dgm:prSet/>
      <dgm:spPr/>
      <dgm:t>
        <a:bodyPr/>
        <a:lstStyle/>
        <a:p>
          <a:endParaRPr lang="en-US" sz="1400">
            <a:solidFill>
              <a:schemeClr val="bg1"/>
            </a:solidFill>
          </a:endParaRPr>
        </a:p>
      </dgm:t>
    </dgm:pt>
    <dgm:pt modelId="{9E7913D7-EE4E-48D0-8160-EC329EDC7A65}" type="pres">
      <dgm:prSet presAssocID="{7D419A8C-50FD-4E97-AA2E-8A067D097663}" presName="Name0" presStyleCnt="0">
        <dgm:presLayoutVars>
          <dgm:dir/>
          <dgm:animLvl val="lvl"/>
          <dgm:resizeHandles val="exact"/>
        </dgm:presLayoutVars>
      </dgm:prSet>
      <dgm:spPr/>
    </dgm:pt>
    <dgm:pt modelId="{93BC4F9C-EB71-4531-B9BF-F54CA998D95A}" type="pres">
      <dgm:prSet presAssocID="{4F838A10-461A-4AF6-B56F-7CADCB562C12}" presName="Name8" presStyleCnt="0"/>
      <dgm:spPr/>
    </dgm:pt>
    <dgm:pt modelId="{CD5BC367-36EB-43B2-8180-56246D55F825}" type="pres">
      <dgm:prSet presAssocID="{4F838A10-461A-4AF6-B56F-7CADCB562C12}" presName="level" presStyleLbl="node1" presStyleIdx="0" presStyleCnt="4">
        <dgm:presLayoutVars>
          <dgm:chMax val="1"/>
          <dgm:bulletEnabled val="1"/>
        </dgm:presLayoutVars>
      </dgm:prSet>
      <dgm:spPr/>
    </dgm:pt>
    <dgm:pt modelId="{6E33FA83-CECB-4AE7-AFBB-323FDB0FA9FB}" type="pres">
      <dgm:prSet presAssocID="{4F838A10-461A-4AF6-B56F-7CADCB562C12}" presName="levelTx" presStyleLbl="revTx" presStyleIdx="0" presStyleCnt="0">
        <dgm:presLayoutVars>
          <dgm:chMax val="1"/>
          <dgm:bulletEnabled val="1"/>
        </dgm:presLayoutVars>
      </dgm:prSet>
      <dgm:spPr/>
    </dgm:pt>
    <dgm:pt modelId="{3254E11F-C7DB-4596-8C61-7FB0E859EE35}" type="pres">
      <dgm:prSet presAssocID="{D3268515-3C1C-4BE8-A18C-1DF3BD3896B1}" presName="Name8" presStyleCnt="0"/>
      <dgm:spPr/>
    </dgm:pt>
    <dgm:pt modelId="{35907AFF-0667-4790-B533-C646B03C9765}" type="pres">
      <dgm:prSet presAssocID="{D3268515-3C1C-4BE8-A18C-1DF3BD3896B1}" presName="level" presStyleLbl="node1" presStyleIdx="1" presStyleCnt="4">
        <dgm:presLayoutVars>
          <dgm:chMax val="1"/>
          <dgm:bulletEnabled val="1"/>
        </dgm:presLayoutVars>
      </dgm:prSet>
      <dgm:spPr/>
    </dgm:pt>
    <dgm:pt modelId="{3F959580-D18F-488E-8F39-1173BA40730A}" type="pres">
      <dgm:prSet presAssocID="{D3268515-3C1C-4BE8-A18C-1DF3BD3896B1}" presName="levelTx" presStyleLbl="revTx" presStyleIdx="0" presStyleCnt="0">
        <dgm:presLayoutVars>
          <dgm:chMax val="1"/>
          <dgm:bulletEnabled val="1"/>
        </dgm:presLayoutVars>
      </dgm:prSet>
      <dgm:spPr/>
    </dgm:pt>
    <dgm:pt modelId="{B5BBB524-800A-4CBE-B770-1CCBD126D4FB}" type="pres">
      <dgm:prSet presAssocID="{B0142296-3EDF-45DB-96DF-F241A3EC3376}" presName="Name8" presStyleCnt="0"/>
      <dgm:spPr/>
    </dgm:pt>
    <dgm:pt modelId="{7BF27C2C-7932-49AF-8C3C-891AE5EDD362}" type="pres">
      <dgm:prSet presAssocID="{B0142296-3EDF-45DB-96DF-F241A3EC3376}" presName="level" presStyleLbl="node1" presStyleIdx="2" presStyleCnt="4">
        <dgm:presLayoutVars>
          <dgm:chMax val="1"/>
          <dgm:bulletEnabled val="1"/>
        </dgm:presLayoutVars>
      </dgm:prSet>
      <dgm:spPr/>
    </dgm:pt>
    <dgm:pt modelId="{5CDB90AD-394D-49C8-A1B8-8DEEC059D0E7}" type="pres">
      <dgm:prSet presAssocID="{B0142296-3EDF-45DB-96DF-F241A3EC3376}" presName="levelTx" presStyleLbl="revTx" presStyleIdx="0" presStyleCnt="0">
        <dgm:presLayoutVars>
          <dgm:chMax val="1"/>
          <dgm:bulletEnabled val="1"/>
        </dgm:presLayoutVars>
      </dgm:prSet>
      <dgm:spPr/>
    </dgm:pt>
    <dgm:pt modelId="{2EC27BF7-1E78-4ADC-9425-362054D6C361}" type="pres">
      <dgm:prSet presAssocID="{AE8A3DAD-1ED8-4F9C-B8BA-8A1E02002128}" presName="Name8" presStyleCnt="0"/>
      <dgm:spPr/>
    </dgm:pt>
    <dgm:pt modelId="{37D81A2F-79CD-47F5-9ED1-A730D25037BF}" type="pres">
      <dgm:prSet presAssocID="{AE8A3DAD-1ED8-4F9C-B8BA-8A1E02002128}" presName="level" presStyleLbl="node1" presStyleIdx="3" presStyleCnt="4">
        <dgm:presLayoutVars>
          <dgm:chMax val="1"/>
          <dgm:bulletEnabled val="1"/>
        </dgm:presLayoutVars>
      </dgm:prSet>
      <dgm:spPr/>
    </dgm:pt>
    <dgm:pt modelId="{E8F08F66-F547-41BF-B40C-A9198F5EC4BE}" type="pres">
      <dgm:prSet presAssocID="{AE8A3DAD-1ED8-4F9C-B8BA-8A1E02002128}" presName="levelTx" presStyleLbl="revTx" presStyleIdx="0" presStyleCnt="0">
        <dgm:presLayoutVars>
          <dgm:chMax val="1"/>
          <dgm:bulletEnabled val="1"/>
        </dgm:presLayoutVars>
      </dgm:prSet>
      <dgm:spPr/>
    </dgm:pt>
  </dgm:ptLst>
  <dgm:cxnLst>
    <dgm:cxn modelId="{D700D307-CD8C-41DD-A064-65E7CD75046E}" srcId="{7D419A8C-50FD-4E97-AA2E-8A067D097663}" destId="{D3268515-3C1C-4BE8-A18C-1DF3BD3896B1}" srcOrd="1" destOrd="0" parTransId="{893490D4-B4B5-4F25-A419-C3D95B92B8F7}" sibTransId="{F3588489-4A7B-44F3-939A-21214A23AA29}"/>
    <dgm:cxn modelId="{762DE111-0B4A-4368-B27E-3435EC3D67BC}" srcId="{7D419A8C-50FD-4E97-AA2E-8A067D097663}" destId="{B0142296-3EDF-45DB-96DF-F241A3EC3376}" srcOrd="2" destOrd="0" parTransId="{D4DE897D-3DB2-4B62-8235-816AC81C1906}" sibTransId="{9C1EABD3-429B-4BF8-88FA-B7A4F1AAE1FB}"/>
    <dgm:cxn modelId="{D7C24F3D-4A01-432A-96CB-58FC53D1AD06}" srcId="{7D419A8C-50FD-4E97-AA2E-8A067D097663}" destId="{AE8A3DAD-1ED8-4F9C-B8BA-8A1E02002128}" srcOrd="3" destOrd="0" parTransId="{243B35BC-12A9-47DE-A6B0-73083728AF67}" sibTransId="{341295D5-CCD3-4BFD-A159-F0EFB03F8738}"/>
    <dgm:cxn modelId="{1AA20964-C823-49A2-A820-7884B0A27A6D}" type="presOf" srcId="{7D419A8C-50FD-4E97-AA2E-8A067D097663}" destId="{9E7913D7-EE4E-48D0-8160-EC329EDC7A65}" srcOrd="0" destOrd="0" presId="urn:microsoft.com/office/officeart/2005/8/layout/pyramid1"/>
    <dgm:cxn modelId="{FCB0576E-E1EB-4F28-B182-6FD023F0EABF}" type="presOf" srcId="{AE8A3DAD-1ED8-4F9C-B8BA-8A1E02002128}" destId="{37D81A2F-79CD-47F5-9ED1-A730D25037BF}" srcOrd="0" destOrd="0" presId="urn:microsoft.com/office/officeart/2005/8/layout/pyramid1"/>
    <dgm:cxn modelId="{4CF78456-2A2D-409A-A089-D0C6E0EC43EE}" type="presOf" srcId="{4F838A10-461A-4AF6-B56F-7CADCB562C12}" destId="{CD5BC367-36EB-43B2-8180-56246D55F825}" srcOrd="0" destOrd="0" presId="urn:microsoft.com/office/officeart/2005/8/layout/pyramid1"/>
    <dgm:cxn modelId="{17B7A986-B87A-42F8-BA81-9ED784518830}" type="presOf" srcId="{AE8A3DAD-1ED8-4F9C-B8BA-8A1E02002128}" destId="{E8F08F66-F547-41BF-B40C-A9198F5EC4BE}" srcOrd="1" destOrd="0" presId="urn:microsoft.com/office/officeart/2005/8/layout/pyramid1"/>
    <dgm:cxn modelId="{59A51D8F-3077-4CCE-808F-FD4BA54DEAD8}" type="presOf" srcId="{4F838A10-461A-4AF6-B56F-7CADCB562C12}" destId="{6E33FA83-CECB-4AE7-AFBB-323FDB0FA9FB}" srcOrd="1" destOrd="0" presId="urn:microsoft.com/office/officeart/2005/8/layout/pyramid1"/>
    <dgm:cxn modelId="{0092D89F-A77C-4514-B4AD-83D2F28686BC}" type="presOf" srcId="{D3268515-3C1C-4BE8-A18C-1DF3BD3896B1}" destId="{35907AFF-0667-4790-B533-C646B03C9765}" srcOrd="0" destOrd="0" presId="urn:microsoft.com/office/officeart/2005/8/layout/pyramid1"/>
    <dgm:cxn modelId="{99C336A6-9BB8-4ADE-892C-D739BD8EDA76}" type="presOf" srcId="{B0142296-3EDF-45DB-96DF-F241A3EC3376}" destId="{5CDB90AD-394D-49C8-A1B8-8DEEC059D0E7}" srcOrd="1" destOrd="0" presId="urn:microsoft.com/office/officeart/2005/8/layout/pyramid1"/>
    <dgm:cxn modelId="{4E626BCA-08F8-4521-A4CF-0CDFBC0E916C}" type="presOf" srcId="{B0142296-3EDF-45DB-96DF-F241A3EC3376}" destId="{7BF27C2C-7932-49AF-8C3C-891AE5EDD362}" srcOrd="0" destOrd="0" presId="urn:microsoft.com/office/officeart/2005/8/layout/pyramid1"/>
    <dgm:cxn modelId="{C7D995D7-7A30-4CC7-B1CB-024030FDF808}" type="presOf" srcId="{D3268515-3C1C-4BE8-A18C-1DF3BD3896B1}" destId="{3F959580-D18F-488E-8F39-1173BA40730A}" srcOrd="1" destOrd="0" presId="urn:microsoft.com/office/officeart/2005/8/layout/pyramid1"/>
    <dgm:cxn modelId="{BED9B4FB-0BBD-47C3-A11B-C03ABFC04D00}" srcId="{7D419A8C-50FD-4E97-AA2E-8A067D097663}" destId="{4F838A10-461A-4AF6-B56F-7CADCB562C12}" srcOrd="0" destOrd="0" parTransId="{9D763520-95D2-4251-AADC-BF88B45F765D}" sibTransId="{70749FD9-7CAE-41A3-8621-B84C778A5C4A}"/>
    <dgm:cxn modelId="{77C8B9FA-A359-4A51-89D9-D8359A279803}" type="presParOf" srcId="{9E7913D7-EE4E-48D0-8160-EC329EDC7A65}" destId="{93BC4F9C-EB71-4531-B9BF-F54CA998D95A}" srcOrd="0" destOrd="0" presId="urn:microsoft.com/office/officeart/2005/8/layout/pyramid1"/>
    <dgm:cxn modelId="{6E61201F-24E1-45AD-9F7A-574A582A8098}" type="presParOf" srcId="{93BC4F9C-EB71-4531-B9BF-F54CA998D95A}" destId="{CD5BC367-36EB-43B2-8180-56246D55F825}" srcOrd="0" destOrd="0" presId="urn:microsoft.com/office/officeart/2005/8/layout/pyramid1"/>
    <dgm:cxn modelId="{0E0838E0-98BC-4EF6-ACF9-5B74C7618A6A}" type="presParOf" srcId="{93BC4F9C-EB71-4531-B9BF-F54CA998D95A}" destId="{6E33FA83-CECB-4AE7-AFBB-323FDB0FA9FB}" srcOrd="1" destOrd="0" presId="urn:microsoft.com/office/officeart/2005/8/layout/pyramid1"/>
    <dgm:cxn modelId="{92E302E8-DBC4-45B8-BED3-77CB62781435}" type="presParOf" srcId="{9E7913D7-EE4E-48D0-8160-EC329EDC7A65}" destId="{3254E11F-C7DB-4596-8C61-7FB0E859EE35}" srcOrd="1" destOrd="0" presId="urn:microsoft.com/office/officeart/2005/8/layout/pyramid1"/>
    <dgm:cxn modelId="{A2FA04E3-8603-4F83-B7DC-CC87E41D23D6}" type="presParOf" srcId="{3254E11F-C7DB-4596-8C61-7FB0E859EE35}" destId="{35907AFF-0667-4790-B533-C646B03C9765}" srcOrd="0" destOrd="0" presId="urn:microsoft.com/office/officeart/2005/8/layout/pyramid1"/>
    <dgm:cxn modelId="{FAB1D78E-0E08-4708-A886-6E6905E26CBE}" type="presParOf" srcId="{3254E11F-C7DB-4596-8C61-7FB0E859EE35}" destId="{3F959580-D18F-488E-8F39-1173BA40730A}" srcOrd="1" destOrd="0" presId="urn:microsoft.com/office/officeart/2005/8/layout/pyramid1"/>
    <dgm:cxn modelId="{306CF668-BF29-4F53-B48C-CD87919B18FF}" type="presParOf" srcId="{9E7913D7-EE4E-48D0-8160-EC329EDC7A65}" destId="{B5BBB524-800A-4CBE-B770-1CCBD126D4FB}" srcOrd="2" destOrd="0" presId="urn:microsoft.com/office/officeart/2005/8/layout/pyramid1"/>
    <dgm:cxn modelId="{2B7FA5F5-BF3A-4F8F-9C07-51065914ED21}" type="presParOf" srcId="{B5BBB524-800A-4CBE-B770-1CCBD126D4FB}" destId="{7BF27C2C-7932-49AF-8C3C-891AE5EDD362}" srcOrd="0" destOrd="0" presId="urn:microsoft.com/office/officeart/2005/8/layout/pyramid1"/>
    <dgm:cxn modelId="{0EAF3FF6-AF25-46FE-B072-E5E5E2B0D8FC}" type="presParOf" srcId="{B5BBB524-800A-4CBE-B770-1CCBD126D4FB}" destId="{5CDB90AD-394D-49C8-A1B8-8DEEC059D0E7}" srcOrd="1" destOrd="0" presId="urn:microsoft.com/office/officeart/2005/8/layout/pyramid1"/>
    <dgm:cxn modelId="{DBE16BAB-B5CC-4B9C-AE3F-7E410F8F78A6}" type="presParOf" srcId="{9E7913D7-EE4E-48D0-8160-EC329EDC7A65}" destId="{2EC27BF7-1E78-4ADC-9425-362054D6C361}" srcOrd="3" destOrd="0" presId="urn:microsoft.com/office/officeart/2005/8/layout/pyramid1"/>
    <dgm:cxn modelId="{A95B43EA-82A0-4F8E-A254-BC5218BF86F5}" type="presParOf" srcId="{2EC27BF7-1E78-4ADC-9425-362054D6C361}" destId="{37D81A2F-79CD-47F5-9ED1-A730D25037BF}" srcOrd="0" destOrd="0" presId="urn:microsoft.com/office/officeart/2005/8/layout/pyramid1"/>
    <dgm:cxn modelId="{450F2234-DD4E-4587-8E08-6377A6B029DF}" type="presParOf" srcId="{2EC27BF7-1E78-4ADC-9425-362054D6C361}" destId="{E8F08F66-F547-41BF-B40C-A9198F5EC4B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0A426D87-1E80-4315-8245-67B2F4720C97}" type="pres">
      <dgm:prSet presAssocID="{ED8E15E0-52FE-4B1B-8984-E117C3443B0F}" presName="Name0" presStyleCnt="0">
        <dgm:presLayoutVars>
          <dgm:dir/>
          <dgm:animLvl val="lvl"/>
          <dgm:resizeHandles val="exact"/>
        </dgm:presLayoutVars>
      </dgm:prSet>
      <dgm:spPr/>
    </dgm:pt>
  </dgm:ptLst>
  <dgm:cxnLst>
    <dgm:cxn modelId="{16428E5F-8B9C-4DB8-8EB6-8D463F2629CB}" type="presOf" srcId="{ED8E15E0-52FE-4B1B-8984-E117C3443B0F}" destId="{0A426D87-1E80-4315-8245-67B2F4720C97}"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03D7AAF-9050-400F-B8AB-8578E56B424C}">
      <dgm:prSet phldrT="[Text]"/>
      <dgm:spPr>
        <a:solidFill>
          <a:schemeClr val="accent1">
            <a:lumMod val="40000"/>
            <a:lumOff val="60000"/>
          </a:schemeClr>
        </a:solidFill>
      </dgm:spPr>
      <dgm:t>
        <a:bodyPr/>
        <a:lstStyle/>
        <a:p>
          <a:r>
            <a:rPr lang="en-US" dirty="0"/>
            <a:t>1. Entrepreneurship</a:t>
          </a:r>
        </a:p>
      </dgm:t>
    </dgm:pt>
    <dgm:pt modelId="{25AF2CB2-AC2E-4118-9E6B-86C90A5A92F4}" type="parTrans" cxnId="{C7DC66B4-FCB1-40ED-92A6-9C03861EC84B}">
      <dgm:prSet/>
      <dgm:spPr/>
      <dgm:t>
        <a:bodyPr/>
        <a:lstStyle/>
        <a:p>
          <a:endParaRPr lang="en-US"/>
        </a:p>
      </dgm:t>
    </dgm:pt>
    <dgm:pt modelId="{1B4D4D6D-FD7A-4DB2-AB00-BDB524509AE0}" type="sibTrans" cxnId="{C7DC66B4-FCB1-40ED-92A6-9C03861EC84B}">
      <dgm:prSet/>
      <dgm:spPr/>
      <dgm:t>
        <a:bodyPr/>
        <a:lstStyle/>
        <a:p>
          <a:endParaRPr lang="en-US"/>
        </a:p>
      </dgm:t>
    </dgm:pt>
    <dgm:pt modelId="{CC0BA55B-DF40-46E2-B37B-1976A46A869B}">
      <dgm:prSet phldrT="[Text]"/>
      <dgm:spPr/>
      <dgm:t>
        <a:bodyPr/>
        <a:lstStyle/>
        <a:p>
          <a:r>
            <a:rPr lang="en-US" b="1"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2">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2">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03D7AAF-9050-400F-B8AB-8578E56B424C}">
      <dgm:prSet phldrT="[Text]"/>
      <dgm:spPr>
        <a:solidFill>
          <a:schemeClr val="accent1">
            <a:lumMod val="40000"/>
            <a:lumOff val="60000"/>
          </a:schemeClr>
        </a:solidFill>
      </dgm:spPr>
      <dgm:t>
        <a:bodyPr/>
        <a:lstStyle/>
        <a:p>
          <a:r>
            <a:rPr lang="en-US" dirty="0"/>
            <a:t>1. Entrepreneurship</a:t>
          </a:r>
        </a:p>
      </dgm:t>
    </dgm:pt>
    <dgm:pt modelId="{25AF2CB2-AC2E-4118-9E6B-86C90A5A92F4}" type="parTrans" cxnId="{C7DC66B4-FCB1-40ED-92A6-9C03861EC84B}">
      <dgm:prSet/>
      <dgm:spPr/>
      <dgm:t>
        <a:bodyPr/>
        <a:lstStyle/>
        <a:p>
          <a:endParaRPr lang="en-US"/>
        </a:p>
      </dgm:t>
    </dgm:pt>
    <dgm:pt modelId="{1B4D4D6D-FD7A-4DB2-AB00-BDB524509AE0}" type="sibTrans" cxnId="{C7DC66B4-FCB1-40ED-92A6-9C03861EC84B}">
      <dgm:prSet/>
      <dgm:spPr/>
      <dgm:t>
        <a:bodyPr/>
        <a:lstStyle/>
        <a:p>
          <a:endParaRPr lang="en-US"/>
        </a:p>
      </dgm:t>
    </dgm:pt>
    <dgm:pt modelId="{CC0BA55B-DF40-46E2-B37B-1976A46A869B}">
      <dgm:prSet phldrT="[Text]"/>
      <dgm:spPr/>
      <dgm:t>
        <a:bodyPr/>
        <a:lstStyle/>
        <a:p>
          <a:r>
            <a:rPr lang="en-US" b="1"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2">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2">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E9B679E-C80E-4104-8DC1-149EDBCDCFD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2A9A83A2-8806-47FF-8F24-579C508F7014}">
      <dgm:prSet phldrT="[Text]"/>
      <dgm:spPr/>
      <dgm:t>
        <a:bodyPr/>
        <a:lstStyle/>
        <a:p>
          <a:r>
            <a:rPr lang="en-US" dirty="0"/>
            <a:t>Biblical Counseling</a:t>
          </a:r>
        </a:p>
      </dgm:t>
    </dgm:pt>
    <dgm:pt modelId="{9EAD13A1-2961-41BA-87CD-233C56538B02}" type="parTrans" cxnId="{D582792A-BCB6-4FF3-8792-ABE0609D119E}">
      <dgm:prSet/>
      <dgm:spPr/>
      <dgm:t>
        <a:bodyPr/>
        <a:lstStyle/>
        <a:p>
          <a:endParaRPr lang="en-US"/>
        </a:p>
      </dgm:t>
    </dgm:pt>
    <dgm:pt modelId="{668DE164-D888-4DF0-81EC-BC41A998BD8B}" type="sibTrans" cxnId="{D582792A-BCB6-4FF3-8792-ABE0609D119E}">
      <dgm:prSet/>
      <dgm:spPr/>
      <dgm:t>
        <a:bodyPr/>
        <a:lstStyle/>
        <a:p>
          <a:endParaRPr lang="en-US"/>
        </a:p>
      </dgm:t>
    </dgm:pt>
    <dgm:pt modelId="{FF9E3B1B-B040-4CFC-A66E-8C9FABEC054E}">
      <dgm:prSet phldrT="[Text]"/>
      <dgm:spPr/>
      <dgm:t>
        <a:bodyPr lIns="0" rIns="0"/>
        <a:lstStyle/>
        <a:p>
          <a:r>
            <a:rPr lang="en-US" dirty="0"/>
            <a:t>Transformational</a:t>
          </a:r>
          <a:br>
            <a:rPr lang="en-US" dirty="0"/>
          </a:br>
          <a:r>
            <a:rPr lang="en-US" dirty="0"/>
            <a:t>Counseling</a:t>
          </a:r>
        </a:p>
      </dgm:t>
    </dgm:pt>
    <dgm:pt modelId="{532B3A24-F39E-45BE-8330-CB41EFFDA046}" type="parTrans" cxnId="{7B4DFEB8-8164-4E3F-9FD9-F3EFFD899786}">
      <dgm:prSet/>
      <dgm:spPr/>
      <dgm:t>
        <a:bodyPr/>
        <a:lstStyle/>
        <a:p>
          <a:endParaRPr lang="en-US"/>
        </a:p>
      </dgm:t>
    </dgm:pt>
    <dgm:pt modelId="{504957C7-CCC6-4AD7-A83B-9C0320756EA7}" type="sibTrans" cxnId="{7B4DFEB8-8164-4E3F-9FD9-F3EFFD899786}">
      <dgm:prSet/>
      <dgm:spPr/>
      <dgm:t>
        <a:bodyPr/>
        <a:lstStyle/>
        <a:p>
          <a:endParaRPr lang="en-US"/>
        </a:p>
      </dgm:t>
    </dgm:pt>
    <dgm:pt modelId="{0C22FFFF-DC54-4322-8705-39A089E79EC6}">
      <dgm:prSet phldrT="[Text]"/>
      <dgm:spPr/>
      <dgm:t>
        <a:bodyPr/>
        <a:lstStyle/>
        <a:p>
          <a:r>
            <a:rPr lang="en-US" dirty="0"/>
            <a:t>Christian</a:t>
          </a:r>
          <a:br>
            <a:rPr lang="en-US" dirty="0"/>
          </a:br>
          <a:r>
            <a:rPr lang="en-US" dirty="0"/>
            <a:t>Psychology</a:t>
          </a:r>
        </a:p>
      </dgm:t>
    </dgm:pt>
    <dgm:pt modelId="{1135A984-E442-44BE-A4DC-141B7F2FB4E5}" type="parTrans" cxnId="{72919029-6071-4350-A015-247DFCEE66DD}">
      <dgm:prSet/>
      <dgm:spPr/>
      <dgm:t>
        <a:bodyPr/>
        <a:lstStyle/>
        <a:p>
          <a:endParaRPr lang="en-US"/>
        </a:p>
      </dgm:t>
    </dgm:pt>
    <dgm:pt modelId="{734A18C4-EF8D-4DA6-B53A-39D1EE54E5C6}" type="sibTrans" cxnId="{72919029-6071-4350-A015-247DFCEE66DD}">
      <dgm:prSet/>
      <dgm:spPr/>
      <dgm:t>
        <a:bodyPr/>
        <a:lstStyle/>
        <a:p>
          <a:endParaRPr lang="en-US"/>
        </a:p>
      </dgm:t>
    </dgm:pt>
    <dgm:pt modelId="{C8C7E6EF-3309-4C73-88EE-60A88E172AA8}">
      <dgm:prSet phldrT="[Text]"/>
      <dgm:spPr/>
      <dgm:t>
        <a:bodyPr/>
        <a:lstStyle/>
        <a:p>
          <a:r>
            <a:rPr lang="en-US" dirty="0"/>
            <a:t>Christian Integration</a:t>
          </a:r>
          <a:br>
            <a:rPr lang="en-US" dirty="0"/>
          </a:br>
          <a:r>
            <a:rPr lang="en-US" dirty="0"/>
            <a:t>(light)</a:t>
          </a:r>
        </a:p>
      </dgm:t>
    </dgm:pt>
    <dgm:pt modelId="{E453E467-D297-4458-A6FD-E1FA6D50239E}" type="parTrans" cxnId="{17F8D55F-E8E0-4CFC-9CE9-543E672A432D}">
      <dgm:prSet/>
      <dgm:spPr/>
      <dgm:t>
        <a:bodyPr/>
        <a:lstStyle/>
        <a:p>
          <a:endParaRPr lang="en-US"/>
        </a:p>
      </dgm:t>
    </dgm:pt>
    <dgm:pt modelId="{FE8C4406-5503-459C-A44C-8B8F25616CBA}" type="sibTrans" cxnId="{17F8D55F-E8E0-4CFC-9CE9-543E672A432D}">
      <dgm:prSet/>
      <dgm:spPr/>
      <dgm:t>
        <a:bodyPr/>
        <a:lstStyle/>
        <a:p>
          <a:endParaRPr lang="en-US"/>
        </a:p>
      </dgm:t>
    </dgm:pt>
    <dgm:pt modelId="{8E004F8E-315D-4785-870D-321C6FF162F0}">
      <dgm:prSet/>
      <dgm:spPr/>
      <dgm:t>
        <a:bodyPr/>
        <a:lstStyle/>
        <a:p>
          <a:r>
            <a:rPr lang="en-US" dirty="0"/>
            <a:t>Levels of Explanation</a:t>
          </a:r>
          <a:br>
            <a:rPr lang="en-US" dirty="0"/>
          </a:br>
          <a:r>
            <a:rPr lang="en-US" dirty="0"/>
            <a:t>(secular)</a:t>
          </a:r>
        </a:p>
      </dgm:t>
    </dgm:pt>
    <dgm:pt modelId="{8DCD54AA-AEC0-4793-AE8F-CC268DEA58CA}" type="parTrans" cxnId="{4146844E-41C1-45B0-B70E-9DAAAF61BFEA}">
      <dgm:prSet/>
      <dgm:spPr/>
      <dgm:t>
        <a:bodyPr/>
        <a:lstStyle/>
        <a:p>
          <a:endParaRPr lang="en-US"/>
        </a:p>
      </dgm:t>
    </dgm:pt>
    <dgm:pt modelId="{A8792679-5F61-45AD-8DB5-AE9120591DE5}" type="sibTrans" cxnId="{4146844E-41C1-45B0-B70E-9DAAAF61BFEA}">
      <dgm:prSet/>
      <dgm:spPr/>
      <dgm:t>
        <a:bodyPr/>
        <a:lstStyle/>
        <a:p>
          <a:endParaRPr lang="en-US"/>
        </a:p>
      </dgm:t>
    </dgm:pt>
    <dgm:pt modelId="{640251B2-C646-46EE-AE56-8A9A1C47D02E}" type="pres">
      <dgm:prSet presAssocID="{CE9B679E-C80E-4104-8DC1-149EDBCDCFD9}" presName="Name0" presStyleCnt="0">
        <dgm:presLayoutVars>
          <dgm:dir/>
          <dgm:resizeHandles val="exact"/>
        </dgm:presLayoutVars>
      </dgm:prSet>
      <dgm:spPr/>
    </dgm:pt>
    <dgm:pt modelId="{C3EC930B-8AED-4686-BDA7-980890324A7B}" type="pres">
      <dgm:prSet presAssocID="{2A9A83A2-8806-47FF-8F24-579C508F7014}" presName="Name5" presStyleLbl="vennNode1" presStyleIdx="0" presStyleCnt="5" custLinFactX="18089" custLinFactNeighborX="100000" custLinFactNeighborY="2366">
        <dgm:presLayoutVars>
          <dgm:bulletEnabled val="1"/>
        </dgm:presLayoutVars>
      </dgm:prSet>
      <dgm:spPr/>
    </dgm:pt>
    <dgm:pt modelId="{6BE66A96-F38C-43E5-AFC7-2EE465D38AC8}" type="pres">
      <dgm:prSet presAssocID="{668DE164-D888-4DF0-81EC-BC41A998BD8B}" presName="space" presStyleCnt="0"/>
      <dgm:spPr/>
    </dgm:pt>
    <dgm:pt modelId="{979C6144-8AEE-485C-8579-AC7D932A76B2}" type="pres">
      <dgm:prSet presAssocID="{FF9E3B1B-B040-4CFC-A66E-8C9FABEC054E}" presName="Name5" presStyleLbl="vennNode1" presStyleIdx="1" presStyleCnt="5" custLinFactNeighborX="92264" custLinFactNeighborY="-53703">
        <dgm:presLayoutVars>
          <dgm:bulletEnabled val="1"/>
        </dgm:presLayoutVars>
      </dgm:prSet>
      <dgm:spPr/>
    </dgm:pt>
    <dgm:pt modelId="{E0C68F11-379D-40C2-8C6F-0160A988B9FE}" type="pres">
      <dgm:prSet presAssocID="{504957C7-CCC6-4AD7-A83B-9C0320756EA7}" presName="space" presStyleCnt="0"/>
      <dgm:spPr/>
    </dgm:pt>
    <dgm:pt modelId="{D0701730-EA77-4E1F-ACC7-055F62FC3EDD}" type="pres">
      <dgm:prSet presAssocID="{0C22FFFF-DC54-4322-8705-39A089E79EC6}" presName="Name5" presStyleLbl="vennNode1" presStyleIdx="2" presStyleCnt="5">
        <dgm:presLayoutVars>
          <dgm:bulletEnabled val="1"/>
        </dgm:presLayoutVars>
      </dgm:prSet>
      <dgm:spPr/>
    </dgm:pt>
    <dgm:pt modelId="{0A279C5A-DAF2-40BF-BAB8-7EA9D953C80B}" type="pres">
      <dgm:prSet presAssocID="{734A18C4-EF8D-4DA6-B53A-39D1EE54E5C6}" presName="space" presStyleCnt="0"/>
      <dgm:spPr/>
    </dgm:pt>
    <dgm:pt modelId="{0F1E9D6D-55C9-4A11-B62D-4A66F2AAC51A}" type="pres">
      <dgm:prSet presAssocID="{C8C7E6EF-3309-4C73-88EE-60A88E172AA8}" presName="Name5" presStyleLbl="vennNode1" presStyleIdx="3" presStyleCnt="5" custLinFactNeighborX="-57961" custLinFactNeighborY="-46132">
        <dgm:presLayoutVars>
          <dgm:bulletEnabled val="1"/>
        </dgm:presLayoutVars>
      </dgm:prSet>
      <dgm:spPr/>
    </dgm:pt>
    <dgm:pt modelId="{0CA4297D-5BFE-421F-9916-5033CE0B93B9}" type="pres">
      <dgm:prSet presAssocID="{FE8C4406-5503-459C-A44C-8B8F25616CBA}" presName="space" presStyleCnt="0"/>
      <dgm:spPr/>
    </dgm:pt>
    <dgm:pt modelId="{FF1B44B1-7D3D-4341-AF79-4669D1D9C050}" type="pres">
      <dgm:prSet presAssocID="{8E004F8E-315D-4785-870D-321C6FF162F0}" presName="Name5" presStyleLbl="vennNode1" presStyleIdx="4" presStyleCnt="5" custLinFactX="-5314" custLinFactNeighborX="-100000" custLinFactNeighborY="3312">
        <dgm:presLayoutVars>
          <dgm:bulletEnabled val="1"/>
        </dgm:presLayoutVars>
      </dgm:prSet>
      <dgm:spPr/>
    </dgm:pt>
  </dgm:ptLst>
  <dgm:cxnLst>
    <dgm:cxn modelId="{539B4C16-A800-4F2A-81AF-52D499BD794F}" type="presOf" srcId="{FF9E3B1B-B040-4CFC-A66E-8C9FABEC054E}" destId="{979C6144-8AEE-485C-8579-AC7D932A76B2}" srcOrd="0" destOrd="0" presId="urn:microsoft.com/office/officeart/2005/8/layout/venn3"/>
    <dgm:cxn modelId="{72919029-6071-4350-A015-247DFCEE66DD}" srcId="{CE9B679E-C80E-4104-8DC1-149EDBCDCFD9}" destId="{0C22FFFF-DC54-4322-8705-39A089E79EC6}" srcOrd="2" destOrd="0" parTransId="{1135A984-E442-44BE-A4DC-141B7F2FB4E5}" sibTransId="{734A18C4-EF8D-4DA6-B53A-39D1EE54E5C6}"/>
    <dgm:cxn modelId="{D582792A-BCB6-4FF3-8792-ABE0609D119E}" srcId="{CE9B679E-C80E-4104-8DC1-149EDBCDCFD9}" destId="{2A9A83A2-8806-47FF-8F24-579C508F7014}" srcOrd="0" destOrd="0" parTransId="{9EAD13A1-2961-41BA-87CD-233C56538B02}" sibTransId="{668DE164-D888-4DF0-81EC-BC41A998BD8B}"/>
    <dgm:cxn modelId="{17F8D55F-E8E0-4CFC-9CE9-543E672A432D}" srcId="{CE9B679E-C80E-4104-8DC1-149EDBCDCFD9}" destId="{C8C7E6EF-3309-4C73-88EE-60A88E172AA8}" srcOrd="3" destOrd="0" parTransId="{E453E467-D297-4458-A6FD-E1FA6D50239E}" sibTransId="{FE8C4406-5503-459C-A44C-8B8F25616CBA}"/>
    <dgm:cxn modelId="{A20E1E68-CC9C-4E05-A045-4D60E5896D2B}" type="presOf" srcId="{C8C7E6EF-3309-4C73-88EE-60A88E172AA8}" destId="{0F1E9D6D-55C9-4A11-B62D-4A66F2AAC51A}" srcOrd="0" destOrd="0" presId="urn:microsoft.com/office/officeart/2005/8/layout/venn3"/>
    <dgm:cxn modelId="{4146844E-41C1-45B0-B70E-9DAAAF61BFEA}" srcId="{CE9B679E-C80E-4104-8DC1-149EDBCDCFD9}" destId="{8E004F8E-315D-4785-870D-321C6FF162F0}" srcOrd="4" destOrd="0" parTransId="{8DCD54AA-AEC0-4793-AE8F-CC268DEA58CA}" sibTransId="{A8792679-5F61-45AD-8DB5-AE9120591DE5}"/>
    <dgm:cxn modelId="{75D2469B-463E-4288-8F44-F2DA0982A8DF}" type="presOf" srcId="{2A9A83A2-8806-47FF-8F24-579C508F7014}" destId="{C3EC930B-8AED-4686-BDA7-980890324A7B}" srcOrd="0" destOrd="0" presId="urn:microsoft.com/office/officeart/2005/8/layout/venn3"/>
    <dgm:cxn modelId="{0CB2F1AE-B4EA-423F-9FED-054E018A2D41}" type="presOf" srcId="{0C22FFFF-DC54-4322-8705-39A089E79EC6}" destId="{D0701730-EA77-4E1F-ACC7-055F62FC3EDD}" srcOrd="0" destOrd="0" presId="urn:microsoft.com/office/officeart/2005/8/layout/venn3"/>
    <dgm:cxn modelId="{7B4DFEB8-8164-4E3F-9FD9-F3EFFD899786}" srcId="{CE9B679E-C80E-4104-8DC1-149EDBCDCFD9}" destId="{FF9E3B1B-B040-4CFC-A66E-8C9FABEC054E}" srcOrd="1" destOrd="0" parTransId="{532B3A24-F39E-45BE-8330-CB41EFFDA046}" sibTransId="{504957C7-CCC6-4AD7-A83B-9C0320756EA7}"/>
    <dgm:cxn modelId="{5A1799DA-8467-45B4-B001-E295A83DFB05}" type="presOf" srcId="{CE9B679E-C80E-4104-8DC1-149EDBCDCFD9}" destId="{640251B2-C646-46EE-AE56-8A9A1C47D02E}" srcOrd="0" destOrd="0" presId="urn:microsoft.com/office/officeart/2005/8/layout/venn3"/>
    <dgm:cxn modelId="{5E6DA8FC-4F7F-47F6-8026-4C3161332C61}" type="presOf" srcId="{8E004F8E-315D-4785-870D-321C6FF162F0}" destId="{FF1B44B1-7D3D-4341-AF79-4669D1D9C050}" srcOrd="0" destOrd="0" presId="urn:microsoft.com/office/officeart/2005/8/layout/venn3"/>
    <dgm:cxn modelId="{95090833-22E6-45BD-B2FC-629DA825E8A4}" type="presParOf" srcId="{640251B2-C646-46EE-AE56-8A9A1C47D02E}" destId="{C3EC930B-8AED-4686-BDA7-980890324A7B}" srcOrd="0" destOrd="0" presId="urn:microsoft.com/office/officeart/2005/8/layout/venn3"/>
    <dgm:cxn modelId="{EA8FC0BF-71B8-48ED-A425-4858112A17E2}" type="presParOf" srcId="{640251B2-C646-46EE-AE56-8A9A1C47D02E}" destId="{6BE66A96-F38C-43E5-AFC7-2EE465D38AC8}" srcOrd="1" destOrd="0" presId="urn:microsoft.com/office/officeart/2005/8/layout/venn3"/>
    <dgm:cxn modelId="{58996236-0F0C-4037-AEF9-9B04BAAE758C}" type="presParOf" srcId="{640251B2-C646-46EE-AE56-8A9A1C47D02E}" destId="{979C6144-8AEE-485C-8579-AC7D932A76B2}" srcOrd="2" destOrd="0" presId="urn:microsoft.com/office/officeart/2005/8/layout/venn3"/>
    <dgm:cxn modelId="{DA7E9269-7BEA-42CA-830C-8B3AEED3BD30}" type="presParOf" srcId="{640251B2-C646-46EE-AE56-8A9A1C47D02E}" destId="{E0C68F11-379D-40C2-8C6F-0160A988B9FE}" srcOrd="3" destOrd="0" presId="urn:microsoft.com/office/officeart/2005/8/layout/venn3"/>
    <dgm:cxn modelId="{F16C2F01-C5C3-4DE0-A6C9-5120A8BD1E1E}" type="presParOf" srcId="{640251B2-C646-46EE-AE56-8A9A1C47D02E}" destId="{D0701730-EA77-4E1F-ACC7-055F62FC3EDD}" srcOrd="4" destOrd="0" presId="urn:microsoft.com/office/officeart/2005/8/layout/venn3"/>
    <dgm:cxn modelId="{77EF5F05-B80D-43BD-8D0A-2CE1FCE2C761}" type="presParOf" srcId="{640251B2-C646-46EE-AE56-8A9A1C47D02E}" destId="{0A279C5A-DAF2-40BF-BAB8-7EA9D953C80B}" srcOrd="5" destOrd="0" presId="urn:microsoft.com/office/officeart/2005/8/layout/venn3"/>
    <dgm:cxn modelId="{86347999-EE79-4154-93DE-DDD85A117BE1}" type="presParOf" srcId="{640251B2-C646-46EE-AE56-8A9A1C47D02E}" destId="{0F1E9D6D-55C9-4A11-B62D-4A66F2AAC51A}" srcOrd="6" destOrd="0" presId="urn:microsoft.com/office/officeart/2005/8/layout/venn3"/>
    <dgm:cxn modelId="{0C0A980F-4DE2-418B-B16B-1717395DF8F4}" type="presParOf" srcId="{640251B2-C646-46EE-AE56-8A9A1C47D02E}" destId="{0CA4297D-5BFE-421F-9916-5033CE0B93B9}" srcOrd="7" destOrd="0" presId="urn:microsoft.com/office/officeart/2005/8/layout/venn3"/>
    <dgm:cxn modelId="{E8480CCA-A703-4798-B221-10C7FAC3C5C6}" type="presParOf" srcId="{640251B2-C646-46EE-AE56-8A9A1C47D02E}" destId="{FF1B44B1-7D3D-4341-AF79-4669D1D9C050}"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E9B679E-C80E-4104-8DC1-149EDBCDCFD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FF9E3B1B-B040-4CFC-A66E-8C9FABEC054E}">
      <dgm:prSet phldrT="[Text]" custT="1"/>
      <dgm:spPr/>
      <dgm:t>
        <a:bodyPr lIns="0" rIns="0"/>
        <a:lstStyle/>
        <a:p>
          <a:r>
            <a:rPr lang="en-US" sz="2400" dirty="0"/>
            <a:t>Evangelical</a:t>
          </a:r>
          <a:br>
            <a:rPr lang="en-US" sz="2400" dirty="0"/>
          </a:br>
          <a:r>
            <a:rPr lang="en-US" sz="2400" dirty="0"/>
            <a:t>Translation of Social Sciences</a:t>
          </a:r>
        </a:p>
      </dgm:t>
    </dgm:pt>
    <dgm:pt modelId="{532B3A24-F39E-45BE-8330-CB41EFFDA046}" type="parTrans" cxnId="{7B4DFEB8-8164-4E3F-9FD9-F3EFFD899786}">
      <dgm:prSet/>
      <dgm:spPr/>
      <dgm:t>
        <a:bodyPr/>
        <a:lstStyle/>
        <a:p>
          <a:endParaRPr lang="en-US"/>
        </a:p>
      </dgm:t>
    </dgm:pt>
    <dgm:pt modelId="{504957C7-CCC6-4AD7-A83B-9C0320756EA7}" type="sibTrans" cxnId="{7B4DFEB8-8164-4E3F-9FD9-F3EFFD899786}">
      <dgm:prSet/>
      <dgm:spPr/>
      <dgm:t>
        <a:bodyPr/>
        <a:lstStyle/>
        <a:p>
          <a:endParaRPr lang="en-US"/>
        </a:p>
      </dgm:t>
    </dgm:pt>
    <dgm:pt modelId="{640251B2-C646-46EE-AE56-8A9A1C47D02E}" type="pres">
      <dgm:prSet presAssocID="{CE9B679E-C80E-4104-8DC1-149EDBCDCFD9}" presName="Name0" presStyleCnt="0">
        <dgm:presLayoutVars>
          <dgm:dir/>
          <dgm:resizeHandles val="exact"/>
        </dgm:presLayoutVars>
      </dgm:prSet>
      <dgm:spPr/>
    </dgm:pt>
    <dgm:pt modelId="{979C6144-8AEE-485C-8579-AC7D932A76B2}" type="pres">
      <dgm:prSet presAssocID="{FF9E3B1B-B040-4CFC-A66E-8C9FABEC054E}" presName="Name5" presStyleLbl="vennNode1" presStyleIdx="0" presStyleCnt="1" custLinFactNeighborX="92264" custLinFactNeighborY="-53703">
        <dgm:presLayoutVars>
          <dgm:bulletEnabled val="1"/>
        </dgm:presLayoutVars>
      </dgm:prSet>
      <dgm:spPr/>
    </dgm:pt>
  </dgm:ptLst>
  <dgm:cxnLst>
    <dgm:cxn modelId="{539B4C16-A800-4F2A-81AF-52D499BD794F}" type="presOf" srcId="{FF9E3B1B-B040-4CFC-A66E-8C9FABEC054E}" destId="{979C6144-8AEE-485C-8579-AC7D932A76B2}" srcOrd="0" destOrd="0" presId="urn:microsoft.com/office/officeart/2005/8/layout/venn3"/>
    <dgm:cxn modelId="{7B4DFEB8-8164-4E3F-9FD9-F3EFFD899786}" srcId="{CE9B679E-C80E-4104-8DC1-149EDBCDCFD9}" destId="{FF9E3B1B-B040-4CFC-A66E-8C9FABEC054E}" srcOrd="0" destOrd="0" parTransId="{532B3A24-F39E-45BE-8330-CB41EFFDA046}" sibTransId="{504957C7-CCC6-4AD7-A83B-9C0320756EA7}"/>
    <dgm:cxn modelId="{5A1799DA-8467-45B4-B001-E295A83DFB05}" type="presOf" srcId="{CE9B679E-C80E-4104-8DC1-149EDBCDCFD9}" destId="{640251B2-C646-46EE-AE56-8A9A1C47D02E}" srcOrd="0" destOrd="0" presId="urn:microsoft.com/office/officeart/2005/8/layout/venn3"/>
    <dgm:cxn modelId="{58996236-0F0C-4037-AEF9-9B04BAAE758C}" type="presParOf" srcId="{640251B2-C646-46EE-AE56-8A9A1C47D02E}" destId="{979C6144-8AEE-485C-8579-AC7D932A76B2}"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03D7AAF-9050-400F-B8AB-8578E56B424C}">
      <dgm:prSet phldrT="[Text]"/>
      <dgm:spPr/>
      <dgm:t>
        <a:bodyPr/>
        <a:lstStyle/>
        <a:p>
          <a:r>
            <a:rPr lang="en-US" dirty="0"/>
            <a:t>1. Entrepreneurship</a:t>
          </a:r>
        </a:p>
      </dgm:t>
    </dgm:pt>
    <dgm:pt modelId="{25AF2CB2-AC2E-4118-9E6B-86C90A5A92F4}" type="parTrans" cxnId="{C7DC66B4-FCB1-40ED-92A6-9C03861EC84B}">
      <dgm:prSet/>
      <dgm:spPr/>
      <dgm:t>
        <a:bodyPr/>
        <a:lstStyle/>
        <a:p>
          <a:endParaRPr lang="en-US"/>
        </a:p>
      </dgm:t>
    </dgm:pt>
    <dgm:pt modelId="{1B4D4D6D-FD7A-4DB2-AB00-BDB524509AE0}" type="sib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1">
        <dgm:presLayoutVars>
          <dgm:chMax val="0"/>
          <dgm:chPref val="0"/>
          <dgm:bulletEnabled val="1"/>
        </dgm:presLayoutVars>
      </dgm:prSet>
      <dgm:spPr/>
    </dgm:pt>
  </dgm:ptLst>
  <dgm:cxnLst>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9208AFC2-642E-4A88-B835-81A5ECEE34D9}" type="presParOf" srcId="{0A426D87-1E80-4315-8245-67B2F4720C97}" destId="{C4228E8F-F12B-4A53-B947-C4B977BCFD25}"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E9B679E-C80E-4104-8DC1-149EDBCDCFD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2A9A83A2-8806-47FF-8F24-579C508F7014}">
      <dgm:prSet phldrT="[Text]"/>
      <dgm:spPr/>
      <dgm:t>
        <a:bodyPr/>
        <a:lstStyle/>
        <a:p>
          <a:r>
            <a:rPr lang="en-US" dirty="0"/>
            <a:t>Separatist</a:t>
          </a:r>
          <a:br>
            <a:rPr lang="en-US" dirty="0"/>
          </a:br>
          <a:r>
            <a:rPr lang="en-US" dirty="0"/>
            <a:t>White Fundamentalist  Churches</a:t>
          </a:r>
        </a:p>
      </dgm:t>
    </dgm:pt>
    <dgm:pt modelId="{9EAD13A1-2961-41BA-87CD-233C56538B02}" type="parTrans" cxnId="{D582792A-BCB6-4FF3-8792-ABE0609D119E}">
      <dgm:prSet/>
      <dgm:spPr/>
      <dgm:t>
        <a:bodyPr/>
        <a:lstStyle/>
        <a:p>
          <a:endParaRPr lang="en-US"/>
        </a:p>
      </dgm:t>
    </dgm:pt>
    <dgm:pt modelId="{668DE164-D888-4DF0-81EC-BC41A998BD8B}" type="sibTrans" cxnId="{D582792A-BCB6-4FF3-8792-ABE0609D119E}">
      <dgm:prSet/>
      <dgm:spPr/>
      <dgm:t>
        <a:bodyPr/>
        <a:lstStyle/>
        <a:p>
          <a:endParaRPr lang="en-US"/>
        </a:p>
      </dgm:t>
    </dgm:pt>
    <dgm:pt modelId="{FF9E3B1B-B040-4CFC-A66E-8C9FABEC054E}">
      <dgm:prSet phldrT="[Text]"/>
      <dgm:spPr/>
      <dgm:t>
        <a:bodyPr lIns="0" rIns="0"/>
        <a:lstStyle/>
        <a:p>
          <a:r>
            <a:rPr lang="en-US" dirty="0"/>
            <a:t>White Evangelical Churches &amp; Ministries</a:t>
          </a:r>
        </a:p>
      </dgm:t>
    </dgm:pt>
    <dgm:pt modelId="{532B3A24-F39E-45BE-8330-CB41EFFDA046}" type="parTrans" cxnId="{7B4DFEB8-8164-4E3F-9FD9-F3EFFD899786}">
      <dgm:prSet/>
      <dgm:spPr/>
      <dgm:t>
        <a:bodyPr/>
        <a:lstStyle/>
        <a:p>
          <a:endParaRPr lang="en-US"/>
        </a:p>
      </dgm:t>
    </dgm:pt>
    <dgm:pt modelId="{504957C7-CCC6-4AD7-A83B-9C0320756EA7}" type="sibTrans" cxnId="{7B4DFEB8-8164-4E3F-9FD9-F3EFFD899786}">
      <dgm:prSet/>
      <dgm:spPr/>
      <dgm:t>
        <a:bodyPr/>
        <a:lstStyle/>
        <a:p>
          <a:endParaRPr lang="en-US"/>
        </a:p>
      </dgm:t>
    </dgm:pt>
    <dgm:pt modelId="{0C22FFFF-DC54-4322-8705-39A089E79EC6}">
      <dgm:prSet phldrT="[Text]"/>
      <dgm:spPr/>
      <dgm:t>
        <a:bodyPr/>
        <a:lstStyle/>
        <a:p>
          <a:r>
            <a:rPr lang="en-US" dirty="0"/>
            <a:t>Highly Multiethnic</a:t>
          </a:r>
          <a:br>
            <a:rPr lang="en-US" dirty="0"/>
          </a:br>
          <a:r>
            <a:rPr lang="en-US" dirty="0"/>
            <a:t>Evangelical Churches &amp; Ministries</a:t>
          </a:r>
        </a:p>
      </dgm:t>
    </dgm:pt>
    <dgm:pt modelId="{1135A984-E442-44BE-A4DC-141B7F2FB4E5}" type="parTrans" cxnId="{72919029-6071-4350-A015-247DFCEE66DD}">
      <dgm:prSet/>
      <dgm:spPr/>
      <dgm:t>
        <a:bodyPr/>
        <a:lstStyle/>
        <a:p>
          <a:endParaRPr lang="en-US"/>
        </a:p>
      </dgm:t>
    </dgm:pt>
    <dgm:pt modelId="{734A18C4-EF8D-4DA6-B53A-39D1EE54E5C6}" type="sibTrans" cxnId="{72919029-6071-4350-A015-247DFCEE66DD}">
      <dgm:prSet/>
      <dgm:spPr/>
      <dgm:t>
        <a:bodyPr/>
        <a:lstStyle/>
        <a:p>
          <a:endParaRPr lang="en-US"/>
        </a:p>
      </dgm:t>
    </dgm:pt>
    <dgm:pt modelId="{C8C7E6EF-3309-4C73-88EE-60A88E172AA8}">
      <dgm:prSet phldrT="[Text]"/>
      <dgm:spPr/>
      <dgm:t>
        <a:bodyPr/>
        <a:lstStyle/>
        <a:p>
          <a:r>
            <a:rPr lang="en-US" dirty="0"/>
            <a:t>Working Class Black, first generation Hispanic &amp; Asian American </a:t>
          </a:r>
          <a:br>
            <a:rPr lang="en-US" dirty="0"/>
          </a:br>
          <a:r>
            <a:rPr lang="en-US" dirty="0"/>
            <a:t>Evangelical</a:t>
          </a:r>
          <a:br>
            <a:rPr lang="en-US" dirty="0"/>
          </a:br>
          <a:r>
            <a:rPr lang="en-US" dirty="0"/>
            <a:t>Churches</a:t>
          </a:r>
        </a:p>
      </dgm:t>
    </dgm:pt>
    <dgm:pt modelId="{E453E467-D297-4458-A6FD-E1FA6D50239E}" type="parTrans" cxnId="{17F8D55F-E8E0-4CFC-9CE9-543E672A432D}">
      <dgm:prSet/>
      <dgm:spPr/>
      <dgm:t>
        <a:bodyPr/>
        <a:lstStyle/>
        <a:p>
          <a:endParaRPr lang="en-US"/>
        </a:p>
      </dgm:t>
    </dgm:pt>
    <dgm:pt modelId="{FE8C4406-5503-459C-A44C-8B8F25616CBA}" type="sibTrans" cxnId="{17F8D55F-E8E0-4CFC-9CE9-543E672A432D}">
      <dgm:prSet/>
      <dgm:spPr/>
      <dgm:t>
        <a:bodyPr/>
        <a:lstStyle/>
        <a:p>
          <a:endParaRPr lang="en-US"/>
        </a:p>
      </dgm:t>
    </dgm:pt>
    <dgm:pt modelId="{8E004F8E-315D-4785-870D-321C6FF162F0}">
      <dgm:prSet/>
      <dgm:spPr/>
      <dgm:t>
        <a:bodyPr/>
        <a:lstStyle/>
        <a:p>
          <a:r>
            <a:rPr lang="en-US" dirty="0"/>
            <a:t>Upper Middle Class</a:t>
          </a:r>
          <a:br>
            <a:rPr lang="en-US" dirty="0"/>
          </a:br>
          <a:r>
            <a:rPr lang="en-US" dirty="0"/>
            <a:t>Black, 2</a:t>
          </a:r>
          <a:r>
            <a:rPr lang="en-US" baseline="30000" dirty="0"/>
            <a:t>nd</a:t>
          </a:r>
          <a:r>
            <a:rPr lang="en-US" dirty="0"/>
            <a:t>+ gen Latinx, Asian American Evangelical Churches</a:t>
          </a:r>
        </a:p>
      </dgm:t>
    </dgm:pt>
    <dgm:pt modelId="{8DCD54AA-AEC0-4793-AE8F-CC268DEA58CA}" type="parTrans" cxnId="{4146844E-41C1-45B0-B70E-9DAAAF61BFEA}">
      <dgm:prSet/>
      <dgm:spPr/>
      <dgm:t>
        <a:bodyPr/>
        <a:lstStyle/>
        <a:p>
          <a:endParaRPr lang="en-US"/>
        </a:p>
      </dgm:t>
    </dgm:pt>
    <dgm:pt modelId="{A8792679-5F61-45AD-8DB5-AE9120591DE5}" type="sibTrans" cxnId="{4146844E-41C1-45B0-B70E-9DAAAF61BFEA}">
      <dgm:prSet/>
      <dgm:spPr/>
      <dgm:t>
        <a:bodyPr/>
        <a:lstStyle/>
        <a:p>
          <a:endParaRPr lang="en-US"/>
        </a:p>
      </dgm:t>
    </dgm:pt>
    <dgm:pt modelId="{988644A1-6481-4A99-BA96-1707E1ECD240}">
      <dgm:prSet/>
      <dgm:spPr/>
      <dgm:t>
        <a:bodyPr/>
        <a:lstStyle/>
        <a:p>
          <a:r>
            <a:rPr lang="en-US" dirty="0"/>
            <a:t>Radical or Secular </a:t>
          </a:r>
          <a:br>
            <a:rPr lang="en-US" dirty="0"/>
          </a:br>
          <a:r>
            <a:rPr lang="en-US" dirty="0"/>
            <a:t>Identity</a:t>
          </a:r>
          <a:br>
            <a:rPr lang="en-US" dirty="0"/>
          </a:br>
          <a:r>
            <a:rPr lang="en-US" dirty="0"/>
            <a:t>Political</a:t>
          </a:r>
          <a:br>
            <a:rPr lang="en-US" dirty="0"/>
          </a:br>
          <a:r>
            <a:rPr lang="en-US" dirty="0"/>
            <a:t>Movements</a:t>
          </a:r>
        </a:p>
      </dgm:t>
    </dgm:pt>
    <dgm:pt modelId="{C7A62332-1122-417D-8168-BF204F178DB8}" type="parTrans" cxnId="{21184158-5499-46BF-BEC4-DD9F9B79156D}">
      <dgm:prSet/>
      <dgm:spPr/>
      <dgm:t>
        <a:bodyPr/>
        <a:lstStyle/>
        <a:p>
          <a:endParaRPr lang="en-US"/>
        </a:p>
      </dgm:t>
    </dgm:pt>
    <dgm:pt modelId="{E54C8ECC-2C1F-4E0F-9353-91E795DF4457}" type="sibTrans" cxnId="{21184158-5499-46BF-BEC4-DD9F9B79156D}">
      <dgm:prSet/>
      <dgm:spPr/>
      <dgm:t>
        <a:bodyPr/>
        <a:lstStyle/>
        <a:p>
          <a:endParaRPr lang="en-US"/>
        </a:p>
      </dgm:t>
    </dgm:pt>
    <dgm:pt modelId="{640251B2-C646-46EE-AE56-8A9A1C47D02E}" type="pres">
      <dgm:prSet presAssocID="{CE9B679E-C80E-4104-8DC1-149EDBCDCFD9}" presName="Name0" presStyleCnt="0">
        <dgm:presLayoutVars>
          <dgm:dir/>
          <dgm:resizeHandles val="exact"/>
        </dgm:presLayoutVars>
      </dgm:prSet>
      <dgm:spPr/>
    </dgm:pt>
    <dgm:pt modelId="{C3EC930B-8AED-4686-BDA7-980890324A7B}" type="pres">
      <dgm:prSet presAssocID="{2A9A83A2-8806-47FF-8F24-579C508F7014}" presName="Name5" presStyleLbl="vennNode1" presStyleIdx="0" presStyleCnt="6" custLinFactX="18089" custLinFactNeighborX="100000" custLinFactNeighborY="1649">
        <dgm:presLayoutVars>
          <dgm:bulletEnabled val="1"/>
        </dgm:presLayoutVars>
      </dgm:prSet>
      <dgm:spPr/>
    </dgm:pt>
    <dgm:pt modelId="{6BE66A96-F38C-43E5-AFC7-2EE465D38AC8}" type="pres">
      <dgm:prSet presAssocID="{668DE164-D888-4DF0-81EC-BC41A998BD8B}" presName="space" presStyleCnt="0"/>
      <dgm:spPr/>
    </dgm:pt>
    <dgm:pt modelId="{979C6144-8AEE-485C-8579-AC7D932A76B2}" type="pres">
      <dgm:prSet presAssocID="{FF9E3B1B-B040-4CFC-A66E-8C9FABEC054E}" presName="Name5" presStyleLbl="vennNode1" presStyleIdx="1" presStyleCnt="6" custLinFactNeighborX="92264" custLinFactNeighborY="-51344">
        <dgm:presLayoutVars>
          <dgm:bulletEnabled val="1"/>
        </dgm:presLayoutVars>
      </dgm:prSet>
      <dgm:spPr/>
    </dgm:pt>
    <dgm:pt modelId="{E0C68F11-379D-40C2-8C6F-0160A988B9FE}" type="pres">
      <dgm:prSet presAssocID="{504957C7-CCC6-4AD7-A83B-9C0320756EA7}" presName="space" presStyleCnt="0"/>
      <dgm:spPr/>
    </dgm:pt>
    <dgm:pt modelId="{D0701730-EA77-4E1F-ACC7-055F62FC3EDD}" type="pres">
      <dgm:prSet presAssocID="{0C22FFFF-DC54-4322-8705-39A089E79EC6}" presName="Name5" presStyleLbl="vennNode1" presStyleIdx="2" presStyleCnt="6" custLinFactNeighborY="-717">
        <dgm:presLayoutVars>
          <dgm:bulletEnabled val="1"/>
        </dgm:presLayoutVars>
      </dgm:prSet>
      <dgm:spPr/>
    </dgm:pt>
    <dgm:pt modelId="{0A279C5A-DAF2-40BF-BAB8-7EA9D953C80B}" type="pres">
      <dgm:prSet presAssocID="{734A18C4-EF8D-4DA6-B53A-39D1EE54E5C6}" presName="space" presStyleCnt="0"/>
      <dgm:spPr/>
    </dgm:pt>
    <dgm:pt modelId="{0F1E9D6D-55C9-4A11-B62D-4A66F2AAC51A}" type="pres">
      <dgm:prSet presAssocID="{C8C7E6EF-3309-4C73-88EE-60A88E172AA8}" presName="Name5" presStyleLbl="vennNode1" presStyleIdx="3" presStyleCnt="6" custLinFactNeighborX="-57961" custLinFactNeighborY="-46849">
        <dgm:presLayoutVars>
          <dgm:bulletEnabled val="1"/>
        </dgm:presLayoutVars>
      </dgm:prSet>
      <dgm:spPr/>
    </dgm:pt>
    <dgm:pt modelId="{0CA4297D-5BFE-421F-9916-5033CE0B93B9}" type="pres">
      <dgm:prSet presAssocID="{FE8C4406-5503-459C-A44C-8B8F25616CBA}" presName="space" presStyleCnt="0"/>
      <dgm:spPr/>
    </dgm:pt>
    <dgm:pt modelId="{FF1B44B1-7D3D-4341-AF79-4669D1D9C050}" type="pres">
      <dgm:prSet presAssocID="{8E004F8E-315D-4785-870D-321C6FF162F0}" presName="Name5" presStyleLbl="vennNode1" presStyleIdx="4" presStyleCnt="6" custLinFactX="-5314" custLinFactNeighborX="-100000" custLinFactNeighborY="2595">
        <dgm:presLayoutVars>
          <dgm:bulletEnabled val="1"/>
        </dgm:presLayoutVars>
      </dgm:prSet>
      <dgm:spPr/>
    </dgm:pt>
    <dgm:pt modelId="{99D80D3A-F27E-4614-ADB9-9C584EE3ECB4}" type="pres">
      <dgm:prSet presAssocID="{A8792679-5F61-45AD-8DB5-AE9120591DE5}" presName="space" presStyleCnt="0"/>
      <dgm:spPr/>
    </dgm:pt>
    <dgm:pt modelId="{8E7A09A2-569D-4DAB-9B49-67CA3BFE7C87}" type="pres">
      <dgm:prSet presAssocID="{988644A1-6481-4A99-BA96-1707E1ECD240}" presName="Name5" presStyleLbl="vennNode1" presStyleIdx="5" presStyleCnt="6" custLinFactX="-17774" custLinFactNeighborX="-100000" custLinFactNeighborY="-46982">
        <dgm:presLayoutVars>
          <dgm:bulletEnabled val="1"/>
        </dgm:presLayoutVars>
      </dgm:prSet>
      <dgm:spPr/>
    </dgm:pt>
  </dgm:ptLst>
  <dgm:cxnLst>
    <dgm:cxn modelId="{539B4C16-A800-4F2A-81AF-52D499BD794F}" type="presOf" srcId="{FF9E3B1B-B040-4CFC-A66E-8C9FABEC054E}" destId="{979C6144-8AEE-485C-8579-AC7D932A76B2}" srcOrd="0" destOrd="0" presId="urn:microsoft.com/office/officeart/2005/8/layout/venn3"/>
    <dgm:cxn modelId="{72919029-6071-4350-A015-247DFCEE66DD}" srcId="{CE9B679E-C80E-4104-8DC1-149EDBCDCFD9}" destId="{0C22FFFF-DC54-4322-8705-39A089E79EC6}" srcOrd="2" destOrd="0" parTransId="{1135A984-E442-44BE-A4DC-141B7F2FB4E5}" sibTransId="{734A18C4-EF8D-4DA6-B53A-39D1EE54E5C6}"/>
    <dgm:cxn modelId="{D582792A-BCB6-4FF3-8792-ABE0609D119E}" srcId="{CE9B679E-C80E-4104-8DC1-149EDBCDCFD9}" destId="{2A9A83A2-8806-47FF-8F24-579C508F7014}" srcOrd="0" destOrd="0" parTransId="{9EAD13A1-2961-41BA-87CD-233C56538B02}" sibTransId="{668DE164-D888-4DF0-81EC-BC41A998BD8B}"/>
    <dgm:cxn modelId="{17F8D55F-E8E0-4CFC-9CE9-543E672A432D}" srcId="{CE9B679E-C80E-4104-8DC1-149EDBCDCFD9}" destId="{C8C7E6EF-3309-4C73-88EE-60A88E172AA8}" srcOrd="3" destOrd="0" parTransId="{E453E467-D297-4458-A6FD-E1FA6D50239E}" sibTransId="{FE8C4406-5503-459C-A44C-8B8F25616CBA}"/>
    <dgm:cxn modelId="{A20E1E68-CC9C-4E05-A045-4D60E5896D2B}" type="presOf" srcId="{C8C7E6EF-3309-4C73-88EE-60A88E172AA8}" destId="{0F1E9D6D-55C9-4A11-B62D-4A66F2AAC51A}" srcOrd="0" destOrd="0" presId="urn:microsoft.com/office/officeart/2005/8/layout/venn3"/>
    <dgm:cxn modelId="{4146844E-41C1-45B0-B70E-9DAAAF61BFEA}" srcId="{CE9B679E-C80E-4104-8DC1-149EDBCDCFD9}" destId="{8E004F8E-315D-4785-870D-321C6FF162F0}" srcOrd="4" destOrd="0" parTransId="{8DCD54AA-AEC0-4793-AE8F-CC268DEA58CA}" sibTransId="{A8792679-5F61-45AD-8DB5-AE9120591DE5}"/>
    <dgm:cxn modelId="{21184158-5499-46BF-BEC4-DD9F9B79156D}" srcId="{CE9B679E-C80E-4104-8DC1-149EDBCDCFD9}" destId="{988644A1-6481-4A99-BA96-1707E1ECD240}" srcOrd="5" destOrd="0" parTransId="{C7A62332-1122-417D-8168-BF204F178DB8}" sibTransId="{E54C8ECC-2C1F-4E0F-9353-91E795DF4457}"/>
    <dgm:cxn modelId="{21BF557D-18CA-4EE4-85A5-9CF61531418A}" type="presOf" srcId="{988644A1-6481-4A99-BA96-1707E1ECD240}" destId="{8E7A09A2-569D-4DAB-9B49-67CA3BFE7C87}" srcOrd="0" destOrd="0" presId="urn:microsoft.com/office/officeart/2005/8/layout/venn3"/>
    <dgm:cxn modelId="{75D2469B-463E-4288-8F44-F2DA0982A8DF}" type="presOf" srcId="{2A9A83A2-8806-47FF-8F24-579C508F7014}" destId="{C3EC930B-8AED-4686-BDA7-980890324A7B}" srcOrd="0" destOrd="0" presId="urn:microsoft.com/office/officeart/2005/8/layout/venn3"/>
    <dgm:cxn modelId="{0CB2F1AE-B4EA-423F-9FED-054E018A2D41}" type="presOf" srcId="{0C22FFFF-DC54-4322-8705-39A089E79EC6}" destId="{D0701730-EA77-4E1F-ACC7-055F62FC3EDD}" srcOrd="0" destOrd="0" presId="urn:microsoft.com/office/officeart/2005/8/layout/venn3"/>
    <dgm:cxn modelId="{7B4DFEB8-8164-4E3F-9FD9-F3EFFD899786}" srcId="{CE9B679E-C80E-4104-8DC1-149EDBCDCFD9}" destId="{FF9E3B1B-B040-4CFC-A66E-8C9FABEC054E}" srcOrd="1" destOrd="0" parTransId="{532B3A24-F39E-45BE-8330-CB41EFFDA046}" sibTransId="{504957C7-CCC6-4AD7-A83B-9C0320756EA7}"/>
    <dgm:cxn modelId="{5A1799DA-8467-45B4-B001-E295A83DFB05}" type="presOf" srcId="{CE9B679E-C80E-4104-8DC1-149EDBCDCFD9}" destId="{640251B2-C646-46EE-AE56-8A9A1C47D02E}" srcOrd="0" destOrd="0" presId="urn:microsoft.com/office/officeart/2005/8/layout/venn3"/>
    <dgm:cxn modelId="{5E6DA8FC-4F7F-47F6-8026-4C3161332C61}" type="presOf" srcId="{8E004F8E-315D-4785-870D-321C6FF162F0}" destId="{FF1B44B1-7D3D-4341-AF79-4669D1D9C050}" srcOrd="0" destOrd="0" presId="urn:microsoft.com/office/officeart/2005/8/layout/venn3"/>
    <dgm:cxn modelId="{95090833-22E6-45BD-B2FC-629DA825E8A4}" type="presParOf" srcId="{640251B2-C646-46EE-AE56-8A9A1C47D02E}" destId="{C3EC930B-8AED-4686-BDA7-980890324A7B}" srcOrd="0" destOrd="0" presId="urn:microsoft.com/office/officeart/2005/8/layout/venn3"/>
    <dgm:cxn modelId="{EA8FC0BF-71B8-48ED-A425-4858112A17E2}" type="presParOf" srcId="{640251B2-C646-46EE-AE56-8A9A1C47D02E}" destId="{6BE66A96-F38C-43E5-AFC7-2EE465D38AC8}" srcOrd="1" destOrd="0" presId="urn:microsoft.com/office/officeart/2005/8/layout/venn3"/>
    <dgm:cxn modelId="{58996236-0F0C-4037-AEF9-9B04BAAE758C}" type="presParOf" srcId="{640251B2-C646-46EE-AE56-8A9A1C47D02E}" destId="{979C6144-8AEE-485C-8579-AC7D932A76B2}" srcOrd="2" destOrd="0" presId="urn:microsoft.com/office/officeart/2005/8/layout/venn3"/>
    <dgm:cxn modelId="{DA7E9269-7BEA-42CA-830C-8B3AEED3BD30}" type="presParOf" srcId="{640251B2-C646-46EE-AE56-8A9A1C47D02E}" destId="{E0C68F11-379D-40C2-8C6F-0160A988B9FE}" srcOrd="3" destOrd="0" presId="urn:microsoft.com/office/officeart/2005/8/layout/venn3"/>
    <dgm:cxn modelId="{F16C2F01-C5C3-4DE0-A6C9-5120A8BD1E1E}" type="presParOf" srcId="{640251B2-C646-46EE-AE56-8A9A1C47D02E}" destId="{D0701730-EA77-4E1F-ACC7-055F62FC3EDD}" srcOrd="4" destOrd="0" presId="urn:microsoft.com/office/officeart/2005/8/layout/venn3"/>
    <dgm:cxn modelId="{77EF5F05-B80D-43BD-8D0A-2CE1FCE2C761}" type="presParOf" srcId="{640251B2-C646-46EE-AE56-8A9A1C47D02E}" destId="{0A279C5A-DAF2-40BF-BAB8-7EA9D953C80B}" srcOrd="5" destOrd="0" presId="urn:microsoft.com/office/officeart/2005/8/layout/venn3"/>
    <dgm:cxn modelId="{86347999-EE79-4154-93DE-DDD85A117BE1}" type="presParOf" srcId="{640251B2-C646-46EE-AE56-8A9A1C47D02E}" destId="{0F1E9D6D-55C9-4A11-B62D-4A66F2AAC51A}" srcOrd="6" destOrd="0" presId="urn:microsoft.com/office/officeart/2005/8/layout/venn3"/>
    <dgm:cxn modelId="{0C0A980F-4DE2-418B-B16B-1717395DF8F4}" type="presParOf" srcId="{640251B2-C646-46EE-AE56-8A9A1C47D02E}" destId="{0CA4297D-5BFE-421F-9916-5033CE0B93B9}" srcOrd="7" destOrd="0" presId="urn:microsoft.com/office/officeart/2005/8/layout/venn3"/>
    <dgm:cxn modelId="{E8480CCA-A703-4798-B221-10C7FAC3C5C6}" type="presParOf" srcId="{640251B2-C646-46EE-AE56-8A9A1C47D02E}" destId="{FF1B44B1-7D3D-4341-AF79-4669D1D9C050}" srcOrd="8" destOrd="0" presId="urn:microsoft.com/office/officeart/2005/8/layout/venn3"/>
    <dgm:cxn modelId="{E0523BF3-E4E6-4B94-AF77-F4B617B8DC66}" type="presParOf" srcId="{640251B2-C646-46EE-AE56-8A9A1C47D02E}" destId="{99D80D3A-F27E-4614-ADB9-9C584EE3ECB4}" srcOrd="9" destOrd="0" presId="urn:microsoft.com/office/officeart/2005/8/layout/venn3"/>
    <dgm:cxn modelId="{9E2FDB33-16F9-412E-A2D6-9C61D86E0080}" type="presParOf" srcId="{640251B2-C646-46EE-AE56-8A9A1C47D02E}" destId="{8E7A09A2-569D-4DAB-9B49-67CA3BFE7C87}"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03D7AAF-9050-400F-B8AB-8578E56B424C}">
      <dgm:prSet phldrT="[Text]"/>
      <dgm:spPr>
        <a:solidFill>
          <a:schemeClr val="accent1">
            <a:lumMod val="40000"/>
            <a:lumOff val="60000"/>
          </a:schemeClr>
        </a:solidFill>
      </dgm:spPr>
      <dgm:t>
        <a:bodyPr/>
        <a:lstStyle/>
        <a:p>
          <a:r>
            <a:rPr lang="en-US" dirty="0"/>
            <a:t>1. Entrepreneurship</a:t>
          </a:r>
        </a:p>
      </dgm:t>
    </dgm:pt>
    <dgm:pt modelId="{25AF2CB2-AC2E-4118-9E6B-86C90A5A92F4}" type="parTrans" cxnId="{C7DC66B4-FCB1-40ED-92A6-9C03861EC84B}">
      <dgm:prSet/>
      <dgm:spPr/>
      <dgm:t>
        <a:bodyPr/>
        <a:lstStyle/>
        <a:p>
          <a:endParaRPr lang="en-US"/>
        </a:p>
      </dgm:t>
    </dgm:pt>
    <dgm:pt modelId="{1B4D4D6D-FD7A-4DB2-AB00-BDB524509AE0}" type="sibTrans" cxnId="{C7DC66B4-FCB1-40ED-92A6-9C03861EC84B}">
      <dgm:prSet/>
      <dgm:spPr/>
      <dgm:t>
        <a:bodyPr/>
        <a:lstStyle/>
        <a:p>
          <a:endParaRPr lang="en-US"/>
        </a:p>
      </dgm:t>
    </dgm:pt>
    <dgm:pt modelId="{CC0BA55B-DF40-46E2-B37B-1976A46A869B}">
      <dgm:prSet phldrT="[Text]"/>
      <dgm:spPr/>
      <dgm:t>
        <a:bodyPr/>
        <a:lstStyle/>
        <a:p>
          <a:r>
            <a:rPr lang="en-US" b="1"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2">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2">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0A426D87-1E80-4315-8245-67B2F4720C97}" type="pres">
      <dgm:prSet presAssocID="{ED8E15E0-52FE-4B1B-8984-E117C3443B0F}" presName="Name0" presStyleCnt="0">
        <dgm:presLayoutVars>
          <dgm:dir/>
          <dgm:animLvl val="lvl"/>
          <dgm:resizeHandles val="exact"/>
        </dgm:presLayoutVars>
      </dgm:prSet>
      <dgm:spPr/>
    </dgm:pt>
  </dgm:ptLst>
  <dgm:cxnLst>
    <dgm:cxn modelId="{16428E5F-8B9C-4DB8-8EB6-8D463F2629CB}" type="presOf" srcId="{ED8E15E0-52FE-4B1B-8984-E117C3443B0F}" destId="{0A426D87-1E80-4315-8245-67B2F4720C97}"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03D7AAF-9050-400F-B8AB-8578E56B424C}">
      <dgm:prSet phldrT="[Text]"/>
      <dgm:spPr>
        <a:solidFill>
          <a:schemeClr val="accent1">
            <a:lumMod val="40000"/>
            <a:lumOff val="60000"/>
          </a:schemeClr>
        </a:solidFill>
      </dgm:spPr>
      <dgm:t>
        <a:bodyPr/>
        <a:lstStyle/>
        <a:p>
          <a:r>
            <a:rPr lang="en-US" dirty="0"/>
            <a:t>1. Entrepreneurship</a:t>
          </a:r>
        </a:p>
      </dgm:t>
    </dgm:pt>
    <dgm:pt modelId="{25AF2CB2-AC2E-4118-9E6B-86C90A5A92F4}" type="parTrans" cxnId="{C7DC66B4-FCB1-40ED-92A6-9C03861EC84B}">
      <dgm:prSet/>
      <dgm:spPr/>
      <dgm:t>
        <a:bodyPr/>
        <a:lstStyle/>
        <a:p>
          <a:endParaRPr lang="en-US"/>
        </a:p>
      </dgm:t>
    </dgm:pt>
    <dgm:pt modelId="{1B4D4D6D-FD7A-4DB2-AB00-BDB524509AE0}" type="sibTrans" cxnId="{C7DC66B4-FCB1-40ED-92A6-9C03861EC84B}">
      <dgm:prSet/>
      <dgm:spPr/>
      <dgm:t>
        <a:bodyPr/>
        <a:lstStyle/>
        <a:p>
          <a:endParaRPr lang="en-US"/>
        </a:p>
      </dgm:t>
    </dgm:pt>
    <dgm:pt modelId="{CC0BA55B-DF40-46E2-B37B-1976A46A869B}">
      <dgm:prSet phldrT="[Text]"/>
      <dgm:spPr/>
      <dgm:t>
        <a:bodyPr/>
        <a:lstStyle/>
        <a:p>
          <a:r>
            <a:rPr lang="en-US" b="1"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2">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2">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0A426D87-1E80-4315-8245-67B2F4720C97}" type="pres">
      <dgm:prSet presAssocID="{ED8E15E0-52FE-4B1B-8984-E117C3443B0F}" presName="Name0" presStyleCnt="0">
        <dgm:presLayoutVars>
          <dgm:dir/>
          <dgm:animLvl val="lvl"/>
          <dgm:resizeHandles val="exact"/>
        </dgm:presLayoutVars>
      </dgm:prSet>
      <dgm:spPr/>
    </dgm:pt>
  </dgm:ptLst>
  <dgm:cxnLst>
    <dgm:cxn modelId="{16428E5F-8B9C-4DB8-8EB6-8D463F2629CB}" type="presOf" srcId="{ED8E15E0-52FE-4B1B-8984-E117C3443B0F}" destId="{0A426D87-1E80-4315-8245-67B2F4720C97}"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03D7AAF-9050-400F-B8AB-8578E56B424C}">
      <dgm:prSet phldrT="[Text]"/>
      <dgm:spPr>
        <a:solidFill>
          <a:schemeClr val="accent1">
            <a:lumMod val="40000"/>
            <a:lumOff val="60000"/>
          </a:schemeClr>
        </a:solidFill>
      </dgm:spPr>
      <dgm:t>
        <a:bodyPr/>
        <a:lstStyle/>
        <a:p>
          <a:r>
            <a:rPr lang="en-US" dirty="0"/>
            <a:t>1. Entrepreneurship</a:t>
          </a:r>
        </a:p>
      </dgm:t>
    </dgm:pt>
    <dgm:pt modelId="{25AF2CB2-AC2E-4118-9E6B-86C90A5A92F4}" type="parTrans" cxnId="{C7DC66B4-FCB1-40ED-92A6-9C03861EC84B}">
      <dgm:prSet/>
      <dgm:spPr/>
      <dgm:t>
        <a:bodyPr/>
        <a:lstStyle/>
        <a:p>
          <a:endParaRPr lang="en-US"/>
        </a:p>
      </dgm:t>
    </dgm:pt>
    <dgm:pt modelId="{1B4D4D6D-FD7A-4DB2-AB00-BDB524509AE0}" type="sibTrans" cxnId="{C7DC66B4-FCB1-40ED-92A6-9C03861EC84B}">
      <dgm:prSet/>
      <dgm:spPr/>
      <dgm:t>
        <a:bodyPr/>
        <a:lstStyle/>
        <a:p>
          <a:endParaRPr lang="en-US"/>
        </a:p>
      </dgm:t>
    </dgm:pt>
    <dgm:pt modelId="{CC0BA55B-DF40-46E2-B37B-1976A46A869B}">
      <dgm:prSet phldrT="[Text]"/>
      <dgm:spPr/>
      <dgm:t>
        <a:bodyPr/>
        <a:lstStyle/>
        <a:p>
          <a:r>
            <a:rPr lang="en-US" b="1"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2">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2">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8E15E0-52FE-4B1B-8984-E117C3443B0F}" type="doc">
      <dgm:prSet loTypeId="urn:microsoft.com/office/officeart/2005/8/layout/chevron1" loCatId="process" qsTypeId="urn:microsoft.com/office/officeart/2005/8/quickstyle/simple1" qsCatId="simple" csTypeId="urn:microsoft.com/office/officeart/2005/8/colors/accent1_2" csCatId="accent1" phldr="1"/>
      <dgm:spPr/>
    </dgm:pt>
    <dgm:pt modelId="{E928A9EA-C24C-43B3-9E87-C395FE3ED24C}">
      <dgm:prSet phldrT="[Text]"/>
      <dgm:spPr/>
      <dgm:t>
        <a:bodyPr/>
        <a:lstStyle/>
        <a:p>
          <a:r>
            <a:rPr lang="en-US" b="1" dirty="0"/>
            <a:t>3. Diversity</a:t>
          </a:r>
        </a:p>
      </dgm:t>
    </dgm:pt>
    <dgm:pt modelId="{4E61DF59-C73C-4336-9424-C21F7188E93D}" type="sibTrans" cxnId="{7F2C40FB-A037-4A73-99AE-BA5BF04BE1DB}">
      <dgm:prSet/>
      <dgm:spPr/>
      <dgm:t>
        <a:bodyPr/>
        <a:lstStyle/>
        <a:p>
          <a:endParaRPr lang="en-US"/>
        </a:p>
      </dgm:t>
    </dgm:pt>
    <dgm:pt modelId="{043C4273-B826-4A34-BB00-E2609BA58264}" type="parTrans" cxnId="{7F2C40FB-A037-4A73-99AE-BA5BF04BE1DB}">
      <dgm:prSet/>
      <dgm:spPr/>
      <dgm:t>
        <a:bodyPr/>
        <a:lstStyle/>
        <a:p>
          <a:endParaRPr lang="en-US"/>
        </a:p>
      </dgm:t>
    </dgm:pt>
    <dgm:pt modelId="{CC0BA55B-DF40-46E2-B37B-1976A46A869B}">
      <dgm:prSet phldrT="[Text]"/>
      <dgm:spPr>
        <a:solidFill>
          <a:srgbClr val="FFCD9E"/>
        </a:solidFill>
      </dgm:spPr>
      <dgm:t>
        <a:bodyPr/>
        <a:lstStyle/>
        <a:p>
          <a:r>
            <a:rPr lang="en-US" dirty="0"/>
            <a:t>2. Balanced Social Change</a:t>
          </a:r>
        </a:p>
      </dgm:t>
    </dgm:pt>
    <dgm:pt modelId="{5D0A4F05-FD92-4423-A29F-2E32F0F36546}" type="sibTrans" cxnId="{BAD92334-77A5-4428-87D9-24CC983C65CC}">
      <dgm:prSet/>
      <dgm:spPr/>
      <dgm:t>
        <a:bodyPr/>
        <a:lstStyle/>
        <a:p>
          <a:endParaRPr lang="en-US"/>
        </a:p>
      </dgm:t>
    </dgm:pt>
    <dgm:pt modelId="{A7656104-D828-49E3-AC24-9B9110F28005}" type="parTrans" cxnId="{BAD92334-77A5-4428-87D9-24CC983C65CC}">
      <dgm:prSet/>
      <dgm:spPr/>
      <dgm:t>
        <a:bodyPr/>
        <a:lstStyle/>
        <a:p>
          <a:endParaRPr lang="en-US"/>
        </a:p>
      </dgm:t>
    </dgm:pt>
    <dgm:pt modelId="{E03D7AAF-9050-400F-B8AB-8578E56B424C}">
      <dgm:prSet phldrT="[Text]"/>
      <dgm:spPr>
        <a:solidFill>
          <a:srgbClr val="FFCD9E"/>
        </a:solidFill>
      </dgm:spPr>
      <dgm:t>
        <a:bodyPr/>
        <a:lstStyle/>
        <a:p>
          <a:r>
            <a:rPr lang="en-US" dirty="0"/>
            <a:t>1. Entrepreneurship</a:t>
          </a:r>
        </a:p>
      </dgm:t>
    </dgm:pt>
    <dgm:pt modelId="{1B4D4D6D-FD7A-4DB2-AB00-BDB524509AE0}" type="sibTrans" cxnId="{C7DC66B4-FCB1-40ED-92A6-9C03861EC84B}">
      <dgm:prSet/>
      <dgm:spPr/>
      <dgm:t>
        <a:bodyPr/>
        <a:lstStyle/>
        <a:p>
          <a:endParaRPr lang="en-US"/>
        </a:p>
      </dgm:t>
    </dgm:pt>
    <dgm:pt modelId="{25AF2CB2-AC2E-4118-9E6B-86C90A5A92F4}" type="parTrans" cxnId="{C7DC66B4-FCB1-40ED-92A6-9C03861EC84B}">
      <dgm:prSet/>
      <dgm:spPr/>
      <dgm:t>
        <a:bodyPr/>
        <a:lstStyle/>
        <a:p>
          <a:endParaRPr lang="en-US"/>
        </a:p>
      </dgm:t>
    </dgm:pt>
    <dgm:pt modelId="{0A426D87-1E80-4315-8245-67B2F4720C97}" type="pres">
      <dgm:prSet presAssocID="{ED8E15E0-52FE-4B1B-8984-E117C3443B0F}" presName="Name0" presStyleCnt="0">
        <dgm:presLayoutVars>
          <dgm:dir/>
          <dgm:animLvl val="lvl"/>
          <dgm:resizeHandles val="exact"/>
        </dgm:presLayoutVars>
      </dgm:prSet>
      <dgm:spPr/>
    </dgm:pt>
    <dgm:pt modelId="{C4228E8F-F12B-4A53-B947-C4B977BCFD25}" type="pres">
      <dgm:prSet presAssocID="{E03D7AAF-9050-400F-B8AB-8578E56B424C}" presName="parTxOnly" presStyleLbl="node1" presStyleIdx="0" presStyleCnt="3">
        <dgm:presLayoutVars>
          <dgm:chMax val="0"/>
          <dgm:chPref val="0"/>
          <dgm:bulletEnabled val="1"/>
        </dgm:presLayoutVars>
      </dgm:prSet>
      <dgm:spPr/>
    </dgm:pt>
    <dgm:pt modelId="{9451C5D5-FA7E-4A40-AA0B-F028D4966B10}" type="pres">
      <dgm:prSet presAssocID="{1B4D4D6D-FD7A-4DB2-AB00-BDB524509AE0}" presName="parTxOnlySpace" presStyleCnt="0"/>
      <dgm:spPr/>
    </dgm:pt>
    <dgm:pt modelId="{317A767B-2B4A-4616-999F-2EF9B2EBD9C3}" type="pres">
      <dgm:prSet presAssocID="{CC0BA55B-DF40-46E2-B37B-1976A46A869B}" presName="parTxOnly" presStyleLbl="node1" presStyleIdx="1" presStyleCnt="3">
        <dgm:presLayoutVars>
          <dgm:chMax val="0"/>
          <dgm:chPref val="0"/>
          <dgm:bulletEnabled val="1"/>
        </dgm:presLayoutVars>
      </dgm:prSet>
      <dgm:spPr/>
    </dgm:pt>
    <dgm:pt modelId="{BF636068-ECC0-4B12-A51D-26013B9EBAA4}" type="pres">
      <dgm:prSet presAssocID="{5D0A4F05-FD92-4423-A29F-2E32F0F36546}" presName="parTxOnlySpace" presStyleCnt="0"/>
      <dgm:spPr/>
    </dgm:pt>
    <dgm:pt modelId="{81CAE21E-7F04-467A-A34E-D39C5DB697F0}" type="pres">
      <dgm:prSet presAssocID="{E928A9EA-C24C-43B3-9E87-C395FE3ED24C}" presName="parTxOnly" presStyleLbl="node1" presStyleIdx="2" presStyleCnt="3" custLinFactNeighborX="4136" custLinFactNeighborY="25600">
        <dgm:presLayoutVars>
          <dgm:chMax val="0"/>
          <dgm:chPref val="0"/>
          <dgm:bulletEnabled val="1"/>
        </dgm:presLayoutVars>
      </dgm:prSet>
      <dgm:spPr/>
    </dgm:pt>
  </dgm:ptLst>
  <dgm:cxnLst>
    <dgm:cxn modelId="{BAD92334-77A5-4428-87D9-24CC983C65CC}" srcId="{ED8E15E0-52FE-4B1B-8984-E117C3443B0F}" destId="{CC0BA55B-DF40-46E2-B37B-1976A46A869B}" srcOrd="1" destOrd="0" parTransId="{A7656104-D828-49E3-AC24-9B9110F28005}" sibTransId="{5D0A4F05-FD92-4423-A29F-2E32F0F36546}"/>
    <dgm:cxn modelId="{16428E5F-8B9C-4DB8-8EB6-8D463F2629CB}" type="presOf" srcId="{ED8E15E0-52FE-4B1B-8984-E117C3443B0F}" destId="{0A426D87-1E80-4315-8245-67B2F4720C97}" srcOrd="0" destOrd="0" presId="urn:microsoft.com/office/officeart/2005/8/layout/chevron1"/>
    <dgm:cxn modelId="{6C9B2048-DDFA-42C1-B457-F4E630FAF9AE}" type="presOf" srcId="{E03D7AAF-9050-400F-B8AB-8578E56B424C}" destId="{C4228E8F-F12B-4A53-B947-C4B977BCFD25}" srcOrd="0" destOrd="0" presId="urn:microsoft.com/office/officeart/2005/8/layout/chevron1"/>
    <dgm:cxn modelId="{06925484-B365-4C52-AB89-6E811C4CBD62}" type="presOf" srcId="{E928A9EA-C24C-43B3-9E87-C395FE3ED24C}" destId="{81CAE21E-7F04-467A-A34E-D39C5DB697F0}" srcOrd="0" destOrd="0" presId="urn:microsoft.com/office/officeart/2005/8/layout/chevron1"/>
    <dgm:cxn modelId="{C7DC66B4-FCB1-40ED-92A6-9C03861EC84B}" srcId="{ED8E15E0-52FE-4B1B-8984-E117C3443B0F}" destId="{E03D7AAF-9050-400F-B8AB-8578E56B424C}" srcOrd="0" destOrd="0" parTransId="{25AF2CB2-AC2E-4118-9E6B-86C90A5A92F4}" sibTransId="{1B4D4D6D-FD7A-4DB2-AB00-BDB524509AE0}"/>
    <dgm:cxn modelId="{66B694E7-748C-4E31-8A57-51F3CBB067DF}" type="presOf" srcId="{CC0BA55B-DF40-46E2-B37B-1976A46A869B}" destId="{317A767B-2B4A-4616-999F-2EF9B2EBD9C3}" srcOrd="0" destOrd="0" presId="urn:microsoft.com/office/officeart/2005/8/layout/chevron1"/>
    <dgm:cxn modelId="{7F2C40FB-A037-4A73-99AE-BA5BF04BE1DB}" srcId="{ED8E15E0-52FE-4B1B-8984-E117C3443B0F}" destId="{E928A9EA-C24C-43B3-9E87-C395FE3ED24C}" srcOrd="2" destOrd="0" parTransId="{043C4273-B826-4A34-BB00-E2609BA58264}" sibTransId="{4E61DF59-C73C-4336-9424-C21F7188E93D}"/>
    <dgm:cxn modelId="{9208AFC2-642E-4A88-B835-81A5ECEE34D9}" type="presParOf" srcId="{0A426D87-1E80-4315-8245-67B2F4720C97}" destId="{C4228E8F-F12B-4A53-B947-C4B977BCFD25}" srcOrd="0" destOrd="0" presId="urn:microsoft.com/office/officeart/2005/8/layout/chevron1"/>
    <dgm:cxn modelId="{443E7A5D-AD94-48C4-AC7E-F899FABE7881}" type="presParOf" srcId="{0A426D87-1E80-4315-8245-67B2F4720C97}" destId="{9451C5D5-FA7E-4A40-AA0B-F028D4966B10}" srcOrd="1" destOrd="0" presId="urn:microsoft.com/office/officeart/2005/8/layout/chevron1"/>
    <dgm:cxn modelId="{66A9D131-B965-4560-902C-8900FFDBB3D9}" type="presParOf" srcId="{0A426D87-1E80-4315-8245-67B2F4720C97}" destId="{317A767B-2B4A-4616-999F-2EF9B2EBD9C3}" srcOrd="2" destOrd="0" presId="urn:microsoft.com/office/officeart/2005/8/layout/chevron1"/>
    <dgm:cxn modelId="{1D41F924-3145-4135-A111-9C28475F8DBD}" type="presParOf" srcId="{0A426D87-1E80-4315-8245-67B2F4720C97}" destId="{BF636068-ECC0-4B12-A51D-26013B9EBAA4}" srcOrd="3" destOrd="0" presId="urn:microsoft.com/office/officeart/2005/8/layout/chevron1"/>
    <dgm:cxn modelId="{EBCB0DB5-50AE-437C-8BF1-E7F1A4657A02}" type="presParOf" srcId="{0A426D87-1E80-4315-8245-67B2F4720C97}" destId="{81CAE21E-7F04-467A-A34E-D39C5DB697F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9DB4A-3E36-4CDB-B9AF-C16AE375ECF2}">
      <dsp:nvSpPr>
        <dsp:cNvPr id="0" name=""/>
        <dsp:cNvSpPr/>
      </dsp:nvSpPr>
      <dsp:spPr>
        <a:xfrm>
          <a:off x="3239834" y="0"/>
          <a:ext cx="9970822" cy="623176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D8B67A-572A-4B70-91D7-9FC5B9FAFF22}">
      <dsp:nvSpPr>
        <dsp:cNvPr id="0" name=""/>
        <dsp:cNvSpPr/>
      </dsp:nvSpPr>
      <dsp:spPr>
        <a:xfrm>
          <a:off x="4506128" y="4301163"/>
          <a:ext cx="259241" cy="259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3FDED-8EBE-40BB-91AC-B1C1D72B4D60}">
      <dsp:nvSpPr>
        <dsp:cNvPr id="0" name=""/>
        <dsp:cNvSpPr/>
      </dsp:nvSpPr>
      <dsp:spPr>
        <a:xfrm>
          <a:off x="4440960" y="4430784"/>
          <a:ext cx="2573433" cy="1800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367" tIns="0" rIns="0" bIns="0" numCol="1" spcCol="1270" anchor="t" anchorCtr="0">
          <a:noAutofit/>
        </a:bodyPr>
        <a:lstStyle/>
        <a:p>
          <a:pPr marL="0" lvl="0" indent="0" algn="l" defTabSz="1511300">
            <a:lnSpc>
              <a:spcPct val="90000"/>
            </a:lnSpc>
            <a:spcBef>
              <a:spcPct val="0"/>
            </a:spcBef>
            <a:spcAft>
              <a:spcPct val="35000"/>
            </a:spcAft>
            <a:buNone/>
          </a:pPr>
          <a:r>
            <a:rPr lang="en-US" sz="3400" kern="1200" dirty="0"/>
            <a:t>Agricultural</a:t>
          </a:r>
          <a:br>
            <a:rPr lang="en-US" sz="3400" kern="1200" dirty="0"/>
          </a:br>
          <a:r>
            <a:rPr lang="en-US" sz="3400" kern="1200" dirty="0"/>
            <a:t>Age</a:t>
          </a:r>
        </a:p>
        <a:p>
          <a:pPr marL="0" lvl="0" indent="0" algn="l" defTabSz="1511300">
            <a:lnSpc>
              <a:spcPct val="90000"/>
            </a:lnSpc>
            <a:spcBef>
              <a:spcPct val="0"/>
            </a:spcBef>
            <a:spcAft>
              <a:spcPct val="35000"/>
            </a:spcAft>
            <a:buNone/>
          </a:pPr>
          <a:endParaRPr lang="en-US" sz="3400" kern="1200" dirty="0"/>
        </a:p>
      </dsp:txBody>
      <dsp:txXfrm>
        <a:off x="4440960" y="4430784"/>
        <a:ext cx="2573433" cy="1800979"/>
      </dsp:txXfrm>
    </dsp:sp>
    <dsp:sp modelId="{2BB1A42C-24C7-4AB6-A564-2EEF22E77400}">
      <dsp:nvSpPr>
        <dsp:cNvPr id="0" name=""/>
        <dsp:cNvSpPr/>
      </dsp:nvSpPr>
      <dsp:spPr>
        <a:xfrm>
          <a:off x="6794432" y="2607370"/>
          <a:ext cx="468628" cy="4686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4565F8-FD6A-45F8-BEC4-8DA0A670AF9A}">
      <dsp:nvSpPr>
        <dsp:cNvPr id="0" name=""/>
        <dsp:cNvSpPr/>
      </dsp:nvSpPr>
      <dsp:spPr>
        <a:xfrm>
          <a:off x="7030481" y="2841684"/>
          <a:ext cx="2650747" cy="339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317" tIns="0" rIns="0" bIns="0" numCol="1" spcCol="1270" anchor="t" anchorCtr="0">
          <a:noAutofit/>
        </a:bodyPr>
        <a:lstStyle/>
        <a:p>
          <a:pPr marL="0" lvl="0" indent="0" algn="l" defTabSz="1377950">
            <a:lnSpc>
              <a:spcPct val="90000"/>
            </a:lnSpc>
            <a:spcBef>
              <a:spcPct val="0"/>
            </a:spcBef>
            <a:spcAft>
              <a:spcPct val="35000"/>
            </a:spcAft>
            <a:buNone/>
          </a:pPr>
          <a:r>
            <a:rPr lang="en-US" sz="3100" kern="1200" dirty="0"/>
            <a:t>Industrial Age </a:t>
          </a:r>
          <a:endParaRPr lang="en-US" sz="2400" kern="1200" dirty="0"/>
        </a:p>
        <a:p>
          <a:pPr marL="228600" lvl="1" indent="-228600" algn="l" defTabSz="1066800">
            <a:lnSpc>
              <a:spcPct val="90000"/>
            </a:lnSpc>
            <a:spcBef>
              <a:spcPct val="0"/>
            </a:spcBef>
            <a:spcAft>
              <a:spcPct val="15000"/>
            </a:spcAft>
            <a:buChar char="•"/>
          </a:pPr>
          <a:r>
            <a:rPr lang="en-US" sz="2400" kern="1200" dirty="0"/>
            <a:t>Urbanization</a:t>
          </a:r>
        </a:p>
        <a:p>
          <a:pPr marL="228600" lvl="1" indent="-228600" algn="l" defTabSz="1066800">
            <a:lnSpc>
              <a:spcPct val="90000"/>
            </a:lnSpc>
            <a:spcBef>
              <a:spcPct val="0"/>
            </a:spcBef>
            <a:spcAft>
              <a:spcPct val="15000"/>
            </a:spcAft>
            <a:buChar char="•"/>
          </a:pPr>
          <a:r>
            <a:rPr lang="en-US" sz="2400" kern="1200" dirty="0"/>
            <a:t>Alcoholism</a:t>
          </a:r>
        </a:p>
        <a:p>
          <a:pPr marL="228600" lvl="1" indent="-228600" algn="l" defTabSz="1066800">
            <a:lnSpc>
              <a:spcPct val="90000"/>
            </a:lnSpc>
            <a:spcBef>
              <a:spcPct val="0"/>
            </a:spcBef>
            <a:spcAft>
              <a:spcPct val="15000"/>
            </a:spcAft>
            <a:buChar char="•"/>
          </a:pPr>
          <a:r>
            <a:rPr lang="en-US" sz="2400" kern="1200" dirty="0"/>
            <a:t>Rescue Mission Movement 1.0</a:t>
          </a:r>
        </a:p>
      </dsp:txBody>
      <dsp:txXfrm>
        <a:off x="7030481" y="2841684"/>
        <a:ext cx="2650747" cy="3390079"/>
      </dsp:txXfrm>
    </dsp:sp>
    <dsp:sp modelId="{298B7579-EA9F-4F20-8214-F1BF3182CC2D}">
      <dsp:nvSpPr>
        <dsp:cNvPr id="0" name=""/>
        <dsp:cNvSpPr/>
      </dsp:nvSpPr>
      <dsp:spPr>
        <a:xfrm>
          <a:off x="9546379" y="1576636"/>
          <a:ext cx="648103" cy="6481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9EB5E-1BF5-43B9-B276-804CD28AFE01}">
      <dsp:nvSpPr>
        <dsp:cNvPr id="0" name=""/>
        <dsp:cNvSpPr/>
      </dsp:nvSpPr>
      <dsp:spPr>
        <a:xfrm>
          <a:off x="9766048" y="1900688"/>
          <a:ext cx="2950087" cy="433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417" tIns="0" rIns="0" bIns="0" numCol="1" spcCol="1270" anchor="t" anchorCtr="0">
          <a:noAutofit/>
        </a:bodyPr>
        <a:lstStyle/>
        <a:p>
          <a:pPr marL="0" lvl="0" indent="0" algn="l" defTabSz="1466850">
            <a:lnSpc>
              <a:spcPct val="90000"/>
            </a:lnSpc>
            <a:spcBef>
              <a:spcPct val="0"/>
            </a:spcBef>
            <a:spcAft>
              <a:spcPct val="35000"/>
            </a:spcAft>
            <a:buNone/>
          </a:pPr>
          <a:r>
            <a:rPr lang="en-US" sz="3300" kern="1200" dirty="0"/>
            <a:t>Information  Age</a:t>
          </a:r>
        </a:p>
        <a:p>
          <a:pPr marL="228600" lvl="1" indent="-228600" algn="l" defTabSz="1066800">
            <a:lnSpc>
              <a:spcPct val="90000"/>
            </a:lnSpc>
            <a:spcBef>
              <a:spcPct val="0"/>
            </a:spcBef>
            <a:spcAft>
              <a:spcPct val="15000"/>
            </a:spcAft>
            <a:buChar char="•"/>
          </a:pPr>
          <a:r>
            <a:rPr lang="en-US" sz="2400" kern="1200" dirty="0"/>
            <a:t>Mass Addiction</a:t>
          </a:r>
        </a:p>
        <a:p>
          <a:pPr marL="228600" lvl="1" indent="-228600" algn="l" defTabSz="1066800">
            <a:lnSpc>
              <a:spcPct val="90000"/>
            </a:lnSpc>
            <a:spcBef>
              <a:spcPct val="0"/>
            </a:spcBef>
            <a:spcAft>
              <a:spcPct val="15000"/>
            </a:spcAft>
            <a:buChar char="•"/>
          </a:pPr>
          <a:r>
            <a:rPr lang="en-US" sz="2400" kern="1200" dirty="0"/>
            <a:t>Breakdown of family</a:t>
          </a:r>
        </a:p>
        <a:p>
          <a:pPr marL="228600" lvl="1" indent="-228600" algn="l" defTabSz="1066800">
            <a:lnSpc>
              <a:spcPct val="90000"/>
            </a:lnSpc>
            <a:spcBef>
              <a:spcPct val="0"/>
            </a:spcBef>
            <a:spcAft>
              <a:spcPct val="15000"/>
            </a:spcAft>
            <a:buChar char="•"/>
          </a:pPr>
          <a:r>
            <a:rPr lang="en-US" sz="2400" kern="1200" dirty="0"/>
            <a:t>God’s Movements 2.0</a:t>
          </a:r>
        </a:p>
      </dsp:txBody>
      <dsp:txXfrm>
        <a:off x="9766048" y="1900688"/>
        <a:ext cx="2950087" cy="43310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747" y="0"/>
          <a:ext cx="1529930"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324" y="0"/>
        <a:ext cx="1214776" cy="3151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99A71-0294-48A7-9EE5-79A0A5130DE4}">
      <dsp:nvSpPr>
        <dsp:cNvPr id="0" name=""/>
        <dsp:cNvSpPr/>
      </dsp:nvSpPr>
      <dsp:spPr>
        <a:xfrm>
          <a:off x="5600699" y="1132302"/>
          <a:ext cx="4101100" cy="474507"/>
        </a:xfrm>
        <a:custGeom>
          <a:avLst/>
          <a:gdLst/>
          <a:ahLst/>
          <a:cxnLst/>
          <a:rect l="0" t="0" r="0" b="0"/>
          <a:pathLst>
            <a:path>
              <a:moveTo>
                <a:pt x="0" y="0"/>
              </a:moveTo>
              <a:lnTo>
                <a:pt x="0" y="237253"/>
              </a:lnTo>
              <a:lnTo>
                <a:pt x="4101100" y="237253"/>
              </a:lnTo>
              <a:lnTo>
                <a:pt x="4101100"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B37EF0-B729-4CBD-8FA7-EB7B29D5B672}">
      <dsp:nvSpPr>
        <dsp:cNvPr id="0" name=""/>
        <dsp:cNvSpPr/>
      </dsp:nvSpPr>
      <dsp:spPr>
        <a:xfrm>
          <a:off x="6063909" y="2736589"/>
          <a:ext cx="338933" cy="1039397"/>
        </a:xfrm>
        <a:custGeom>
          <a:avLst/>
          <a:gdLst/>
          <a:ahLst/>
          <a:cxnLst/>
          <a:rect l="0" t="0" r="0" b="0"/>
          <a:pathLst>
            <a:path>
              <a:moveTo>
                <a:pt x="0" y="0"/>
              </a:moveTo>
              <a:lnTo>
                <a:pt x="0" y="1039397"/>
              </a:lnTo>
              <a:lnTo>
                <a:pt x="338933" y="1039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C8DD13-E8CE-4619-A8BF-1F3C2CE4020B}">
      <dsp:nvSpPr>
        <dsp:cNvPr id="0" name=""/>
        <dsp:cNvSpPr/>
      </dsp:nvSpPr>
      <dsp:spPr>
        <a:xfrm>
          <a:off x="5600699" y="1132302"/>
          <a:ext cx="1367033" cy="474507"/>
        </a:xfrm>
        <a:custGeom>
          <a:avLst/>
          <a:gdLst/>
          <a:ahLst/>
          <a:cxnLst/>
          <a:rect l="0" t="0" r="0" b="0"/>
          <a:pathLst>
            <a:path>
              <a:moveTo>
                <a:pt x="0" y="0"/>
              </a:moveTo>
              <a:lnTo>
                <a:pt x="0" y="237253"/>
              </a:lnTo>
              <a:lnTo>
                <a:pt x="1367033" y="237253"/>
              </a:lnTo>
              <a:lnTo>
                <a:pt x="1367033"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4BDB0B-455D-4D94-BA3C-6A2DC7367D5B}">
      <dsp:nvSpPr>
        <dsp:cNvPr id="0" name=""/>
        <dsp:cNvSpPr/>
      </dsp:nvSpPr>
      <dsp:spPr>
        <a:xfrm>
          <a:off x="3329842" y="2736589"/>
          <a:ext cx="338933" cy="1039397"/>
        </a:xfrm>
        <a:custGeom>
          <a:avLst/>
          <a:gdLst/>
          <a:ahLst/>
          <a:cxnLst/>
          <a:rect l="0" t="0" r="0" b="0"/>
          <a:pathLst>
            <a:path>
              <a:moveTo>
                <a:pt x="0" y="0"/>
              </a:moveTo>
              <a:lnTo>
                <a:pt x="0" y="1039397"/>
              </a:lnTo>
              <a:lnTo>
                <a:pt x="338933" y="1039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CD48AD-36D3-4DF2-89AC-00CEB13C8FBA}">
      <dsp:nvSpPr>
        <dsp:cNvPr id="0" name=""/>
        <dsp:cNvSpPr/>
      </dsp:nvSpPr>
      <dsp:spPr>
        <a:xfrm>
          <a:off x="4233666" y="1132302"/>
          <a:ext cx="1367033" cy="474507"/>
        </a:xfrm>
        <a:custGeom>
          <a:avLst/>
          <a:gdLst/>
          <a:ahLst/>
          <a:cxnLst/>
          <a:rect l="0" t="0" r="0" b="0"/>
          <a:pathLst>
            <a:path>
              <a:moveTo>
                <a:pt x="1367033" y="0"/>
              </a:moveTo>
              <a:lnTo>
                <a:pt x="1367033" y="237253"/>
              </a:lnTo>
              <a:lnTo>
                <a:pt x="0" y="237253"/>
              </a:lnTo>
              <a:lnTo>
                <a:pt x="0"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9DE7B7-6E3C-46AE-8DD0-D4D2D63C9775}">
      <dsp:nvSpPr>
        <dsp:cNvPr id="0" name=""/>
        <dsp:cNvSpPr/>
      </dsp:nvSpPr>
      <dsp:spPr>
        <a:xfrm>
          <a:off x="595775" y="2736589"/>
          <a:ext cx="338933" cy="1039397"/>
        </a:xfrm>
        <a:custGeom>
          <a:avLst/>
          <a:gdLst/>
          <a:ahLst/>
          <a:cxnLst/>
          <a:rect l="0" t="0" r="0" b="0"/>
          <a:pathLst>
            <a:path>
              <a:moveTo>
                <a:pt x="0" y="0"/>
              </a:moveTo>
              <a:lnTo>
                <a:pt x="0" y="1039397"/>
              </a:lnTo>
              <a:lnTo>
                <a:pt x="338933" y="10393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FF8A3D-A31E-473F-AB22-EBF404C9C5B1}">
      <dsp:nvSpPr>
        <dsp:cNvPr id="0" name=""/>
        <dsp:cNvSpPr/>
      </dsp:nvSpPr>
      <dsp:spPr>
        <a:xfrm>
          <a:off x="1499599" y="1132302"/>
          <a:ext cx="4101100" cy="474507"/>
        </a:xfrm>
        <a:custGeom>
          <a:avLst/>
          <a:gdLst/>
          <a:ahLst/>
          <a:cxnLst/>
          <a:rect l="0" t="0" r="0" b="0"/>
          <a:pathLst>
            <a:path>
              <a:moveTo>
                <a:pt x="4101100" y="0"/>
              </a:moveTo>
              <a:lnTo>
                <a:pt x="4101100" y="237253"/>
              </a:lnTo>
              <a:lnTo>
                <a:pt x="0" y="237253"/>
              </a:lnTo>
              <a:lnTo>
                <a:pt x="0" y="4745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154101-0AC2-42AC-A1BC-D9A998626A86}">
      <dsp:nvSpPr>
        <dsp:cNvPr id="0" name=""/>
        <dsp:cNvSpPr/>
      </dsp:nvSpPr>
      <dsp:spPr>
        <a:xfrm>
          <a:off x="4470920" y="2522"/>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White Male, Middle Class Leader </a:t>
          </a:r>
          <a:br>
            <a:rPr lang="en-US" sz="2400" kern="1200" dirty="0"/>
          </a:br>
          <a:r>
            <a:rPr lang="en-US" sz="1200" kern="1200" dirty="0"/>
            <a:t>(Levels: </a:t>
          </a:r>
          <a:r>
            <a:rPr lang="en-US" sz="1200" b="1" kern="1200" dirty="0"/>
            <a:t>White 8</a:t>
          </a:r>
          <a:r>
            <a:rPr lang="en-US" sz="1200" kern="1200" dirty="0"/>
            <a:t>, Asian 7, Black 6, Latino/a 6, </a:t>
          </a:r>
          <a:br>
            <a:rPr lang="en-US" sz="1200" kern="1200" dirty="0"/>
          </a:br>
          <a:r>
            <a:rPr lang="en-US" sz="1200" kern="1200" dirty="0"/>
            <a:t>Female or Class Reduce</a:t>
          </a:r>
          <a:r>
            <a:rPr lang="en-US" sz="1100" kern="1200" dirty="0"/>
            <a:t> </a:t>
          </a:r>
          <a:r>
            <a:rPr lang="en-US" sz="1200" kern="1200" dirty="0"/>
            <a:t>1)</a:t>
          </a:r>
          <a:endParaRPr lang="en-US" sz="1800" kern="1200" dirty="0"/>
        </a:p>
      </dsp:txBody>
      <dsp:txXfrm>
        <a:off x="4470920" y="2522"/>
        <a:ext cx="2259559" cy="1129779"/>
      </dsp:txXfrm>
    </dsp:sp>
    <dsp:sp modelId="{6F9599A6-1F99-4A5A-AF51-B672D05DCDE4}">
      <dsp:nvSpPr>
        <dsp:cNvPr id="0" name=""/>
        <dsp:cNvSpPr/>
      </dsp:nvSpPr>
      <dsp:spPr>
        <a:xfrm>
          <a:off x="369819"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White Male</a:t>
          </a:r>
          <a:br>
            <a:rPr lang="en-US" sz="2000" kern="1200" dirty="0"/>
          </a:br>
          <a:r>
            <a:rPr lang="en-US" sz="2000" kern="1200" dirty="0"/>
            <a:t>Middle Class </a:t>
          </a:r>
          <a:br>
            <a:rPr lang="en-US" sz="2000" kern="1200" dirty="0"/>
          </a:br>
          <a:r>
            <a:rPr lang="en-US" sz="2000" kern="1200" dirty="0"/>
            <a:t>Level 7 Leader</a:t>
          </a:r>
        </a:p>
      </dsp:txBody>
      <dsp:txXfrm>
        <a:off x="369819" y="1606810"/>
        <a:ext cx="2259559" cy="1129779"/>
      </dsp:txXfrm>
    </dsp:sp>
    <dsp:sp modelId="{8745EF22-87E1-47B3-9DE5-3FF49AA1C4C5}">
      <dsp:nvSpPr>
        <dsp:cNvPr id="0" name=""/>
        <dsp:cNvSpPr/>
      </dsp:nvSpPr>
      <dsp:spPr>
        <a:xfrm>
          <a:off x="934709" y="3211097"/>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15 largely white staff</a:t>
          </a:r>
        </a:p>
      </dsp:txBody>
      <dsp:txXfrm>
        <a:off x="934709" y="3211097"/>
        <a:ext cx="2259559" cy="1129779"/>
      </dsp:txXfrm>
    </dsp:sp>
    <dsp:sp modelId="{0574392A-A71F-42EF-AD56-68006954A626}">
      <dsp:nvSpPr>
        <dsp:cNvPr id="0" name=""/>
        <dsp:cNvSpPr/>
      </dsp:nvSpPr>
      <dsp:spPr>
        <a:xfrm>
          <a:off x="3103886"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White Female Working Class Level 5 Leader</a:t>
          </a:r>
        </a:p>
      </dsp:txBody>
      <dsp:txXfrm>
        <a:off x="3103886" y="1606810"/>
        <a:ext cx="2259559" cy="1129779"/>
      </dsp:txXfrm>
    </dsp:sp>
    <dsp:sp modelId="{0842CFF6-C784-4EF0-8D20-BCF4A71828A4}">
      <dsp:nvSpPr>
        <dsp:cNvPr id="0" name=""/>
        <dsp:cNvSpPr/>
      </dsp:nvSpPr>
      <dsp:spPr>
        <a:xfrm>
          <a:off x="3668776" y="3211097"/>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Black Male Working Class Level 3 Leader</a:t>
          </a:r>
        </a:p>
      </dsp:txBody>
      <dsp:txXfrm>
        <a:off x="3668776" y="3211097"/>
        <a:ext cx="2259559" cy="1129779"/>
      </dsp:txXfrm>
    </dsp:sp>
    <dsp:sp modelId="{23B30C96-67D9-4ED2-A3AB-956846CCA336}">
      <dsp:nvSpPr>
        <dsp:cNvPr id="0" name=""/>
        <dsp:cNvSpPr/>
      </dsp:nvSpPr>
      <dsp:spPr>
        <a:xfrm>
          <a:off x="5837953"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Black Male Middle Class</a:t>
          </a:r>
          <a:br>
            <a:rPr lang="en-US" sz="2000" kern="1200" dirty="0"/>
          </a:br>
          <a:r>
            <a:rPr lang="en-US" sz="2000" kern="1200" dirty="0"/>
            <a:t>Level 5 Leader</a:t>
          </a:r>
        </a:p>
      </dsp:txBody>
      <dsp:txXfrm>
        <a:off x="5837953" y="1606810"/>
        <a:ext cx="2259559" cy="1129779"/>
      </dsp:txXfrm>
    </dsp:sp>
    <dsp:sp modelId="{4330AD3B-6054-4E99-ADFB-ED05B5DCAE99}">
      <dsp:nvSpPr>
        <dsp:cNvPr id="0" name=""/>
        <dsp:cNvSpPr/>
      </dsp:nvSpPr>
      <dsp:spPr>
        <a:xfrm>
          <a:off x="6402843" y="3211097"/>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Black Male Working Class</a:t>
          </a:r>
          <a:br>
            <a:rPr lang="en-US" sz="2000" kern="1200" dirty="0"/>
          </a:br>
          <a:r>
            <a:rPr lang="en-US" sz="2000" kern="1200" dirty="0"/>
            <a:t>Level 3 Leader</a:t>
          </a:r>
        </a:p>
      </dsp:txBody>
      <dsp:txXfrm>
        <a:off x="6402843" y="3211097"/>
        <a:ext cx="2259559" cy="1129779"/>
      </dsp:txXfrm>
    </dsp:sp>
    <dsp:sp modelId="{104C44A1-3957-4A4F-BBCE-534EE024C203}">
      <dsp:nvSpPr>
        <dsp:cNvPr id="0" name=""/>
        <dsp:cNvSpPr/>
      </dsp:nvSpPr>
      <dsp:spPr>
        <a:xfrm>
          <a:off x="8572021" y="1606810"/>
          <a:ext cx="2259559" cy="1129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Latina</a:t>
          </a:r>
          <a:br>
            <a:rPr lang="en-US" sz="2000" kern="1200" dirty="0"/>
          </a:br>
          <a:r>
            <a:rPr lang="en-US" sz="2000" kern="1200" dirty="0"/>
            <a:t>Level 4 Leader</a:t>
          </a:r>
        </a:p>
      </dsp:txBody>
      <dsp:txXfrm>
        <a:off x="8572021" y="1606810"/>
        <a:ext cx="2259559" cy="112977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BC367-36EB-43B2-8180-56246D55F825}">
      <dsp:nvSpPr>
        <dsp:cNvPr id="0" name=""/>
        <dsp:cNvSpPr/>
      </dsp:nvSpPr>
      <dsp:spPr>
        <a:xfrm>
          <a:off x="3068836" y="0"/>
          <a:ext cx="2045890" cy="1046956"/>
        </a:xfrm>
        <a:prstGeom prst="trapezoid">
          <a:avLst>
            <a:gd name="adj" fmla="val 9770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bg1"/>
            </a:solidFill>
          </a:endParaRPr>
        </a:p>
        <a:p>
          <a:pPr marL="0" lvl="0" indent="0" algn="ctr" defTabSz="1066800">
            <a:lnSpc>
              <a:spcPct val="90000"/>
            </a:lnSpc>
            <a:spcBef>
              <a:spcPct val="0"/>
            </a:spcBef>
            <a:spcAft>
              <a:spcPct val="35000"/>
            </a:spcAft>
            <a:buNone/>
          </a:pPr>
          <a:r>
            <a:rPr lang="en-US" sz="2400" kern="1200" dirty="0">
              <a:solidFill>
                <a:schemeClr val="bg1"/>
              </a:solidFill>
            </a:rPr>
            <a:t>Board</a:t>
          </a:r>
        </a:p>
      </dsp:txBody>
      <dsp:txXfrm>
        <a:off x="3068836" y="0"/>
        <a:ext cx="2045890" cy="1046956"/>
      </dsp:txXfrm>
    </dsp:sp>
    <dsp:sp modelId="{35907AFF-0667-4790-B533-C646B03C9765}">
      <dsp:nvSpPr>
        <dsp:cNvPr id="0" name=""/>
        <dsp:cNvSpPr/>
      </dsp:nvSpPr>
      <dsp:spPr>
        <a:xfrm>
          <a:off x="2045890" y="1046956"/>
          <a:ext cx="4091781" cy="1046956"/>
        </a:xfrm>
        <a:prstGeom prst="trapezoid">
          <a:avLst>
            <a:gd name="adj" fmla="val 9770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Senior Management</a:t>
          </a:r>
        </a:p>
      </dsp:txBody>
      <dsp:txXfrm>
        <a:off x="2761952" y="1046956"/>
        <a:ext cx="2659657" cy="1046956"/>
      </dsp:txXfrm>
    </dsp:sp>
    <dsp:sp modelId="{7BF27C2C-7932-49AF-8C3C-891AE5EDD362}">
      <dsp:nvSpPr>
        <dsp:cNvPr id="0" name=""/>
        <dsp:cNvSpPr/>
      </dsp:nvSpPr>
      <dsp:spPr>
        <a:xfrm>
          <a:off x="1022945" y="2093912"/>
          <a:ext cx="6137672" cy="1046956"/>
        </a:xfrm>
        <a:prstGeom prst="trapezoid">
          <a:avLst>
            <a:gd name="adj" fmla="val 9770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Middle Management</a:t>
          </a:r>
        </a:p>
      </dsp:txBody>
      <dsp:txXfrm>
        <a:off x="2097038" y="2093912"/>
        <a:ext cx="3989486" cy="1046956"/>
      </dsp:txXfrm>
    </dsp:sp>
    <dsp:sp modelId="{37D81A2F-79CD-47F5-9ED1-A730D25037BF}">
      <dsp:nvSpPr>
        <dsp:cNvPr id="0" name=""/>
        <dsp:cNvSpPr/>
      </dsp:nvSpPr>
      <dsp:spPr>
        <a:xfrm>
          <a:off x="0" y="3140868"/>
          <a:ext cx="8183563" cy="1046956"/>
        </a:xfrm>
        <a:prstGeom prst="trapezoid">
          <a:avLst>
            <a:gd name="adj" fmla="val 9770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Hiring &amp; Entry Level Positions</a:t>
          </a:r>
        </a:p>
      </dsp:txBody>
      <dsp:txXfrm>
        <a:off x="1432123" y="3140868"/>
        <a:ext cx="5319315" cy="104695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2584" y="0"/>
          <a:ext cx="1544719" cy="315154"/>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60161" y="0"/>
        <a:ext cx="1229565" cy="315154"/>
      </dsp:txXfrm>
    </dsp:sp>
    <dsp:sp modelId="{317A767B-2B4A-4616-999F-2EF9B2EBD9C3}">
      <dsp:nvSpPr>
        <dsp:cNvPr id="0" name=""/>
        <dsp:cNvSpPr/>
      </dsp:nvSpPr>
      <dsp:spPr>
        <a:xfrm>
          <a:off x="1392832" y="0"/>
          <a:ext cx="15447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2. Balanced Social Change</a:t>
          </a:r>
        </a:p>
      </dsp:txBody>
      <dsp:txXfrm>
        <a:off x="1550409" y="0"/>
        <a:ext cx="1229565" cy="31515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2584" y="0"/>
          <a:ext cx="1544719" cy="315154"/>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60161" y="0"/>
        <a:ext cx="1229565" cy="315154"/>
      </dsp:txXfrm>
    </dsp:sp>
    <dsp:sp modelId="{317A767B-2B4A-4616-999F-2EF9B2EBD9C3}">
      <dsp:nvSpPr>
        <dsp:cNvPr id="0" name=""/>
        <dsp:cNvSpPr/>
      </dsp:nvSpPr>
      <dsp:spPr>
        <a:xfrm>
          <a:off x="1392832" y="0"/>
          <a:ext cx="15447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2. Balanced Social Change</a:t>
          </a:r>
        </a:p>
      </dsp:txBody>
      <dsp:txXfrm>
        <a:off x="1550409" y="0"/>
        <a:ext cx="1229565" cy="31515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C930B-8AED-4686-BDA7-980890324A7B}">
      <dsp:nvSpPr>
        <dsp:cNvPr id="0" name=""/>
        <dsp:cNvSpPr/>
      </dsp:nvSpPr>
      <dsp:spPr>
        <a:xfrm>
          <a:off x="984647" y="1462172"/>
          <a:ext cx="2581646" cy="25816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077" tIns="24130" rIns="142077" bIns="24130" numCol="1" spcCol="1270" anchor="ctr" anchorCtr="0">
          <a:noAutofit/>
        </a:bodyPr>
        <a:lstStyle/>
        <a:p>
          <a:pPr marL="0" lvl="0" indent="0" algn="ctr" defTabSz="844550">
            <a:lnSpc>
              <a:spcPct val="90000"/>
            </a:lnSpc>
            <a:spcBef>
              <a:spcPct val="0"/>
            </a:spcBef>
            <a:spcAft>
              <a:spcPct val="35000"/>
            </a:spcAft>
            <a:buNone/>
          </a:pPr>
          <a:r>
            <a:rPr lang="en-US" sz="1900" kern="1200" dirty="0"/>
            <a:t>Biblical Counseling</a:t>
          </a:r>
        </a:p>
      </dsp:txBody>
      <dsp:txXfrm>
        <a:off x="1362720" y="1840245"/>
        <a:ext cx="1825500" cy="1825500"/>
      </dsp:txXfrm>
    </dsp:sp>
    <dsp:sp modelId="{979C6144-8AEE-485C-8579-AC7D932A76B2}">
      <dsp:nvSpPr>
        <dsp:cNvPr id="0" name=""/>
        <dsp:cNvSpPr/>
      </dsp:nvSpPr>
      <dsp:spPr>
        <a:xfrm>
          <a:off x="2543026" y="14668"/>
          <a:ext cx="2581646" cy="25816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Transformational</a:t>
          </a:r>
          <a:br>
            <a:rPr lang="en-US" sz="1900" kern="1200" dirty="0"/>
          </a:br>
          <a:r>
            <a:rPr lang="en-US" sz="1900" kern="1200" dirty="0"/>
            <a:t>Counseling</a:t>
          </a:r>
        </a:p>
      </dsp:txBody>
      <dsp:txXfrm>
        <a:off x="2921099" y="392741"/>
        <a:ext cx="1825500" cy="1825500"/>
      </dsp:txXfrm>
    </dsp:sp>
    <dsp:sp modelId="{D0701730-EA77-4E1F-ACC7-055F62FC3EDD}">
      <dsp:nvSpPr>
        <dsp:cNvPr id="0" name=""/>
        <dsp:cNvSpPr/>
      </dsp:nvSpPr>
      <dsp:spPr>
        <a:xfrm>
          <a:off x="4131957" y="1401090"/>
          <a:ext cx="2581646" cy="25816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077" tIns="24130" rIns="142077" bIns="24130" numCol="1" spcCol="1270" anchor="ctr" anchorCtr="0">
          <a:noAutofit/>
        </a:bodyPr>
        <a:lstStyle/>
        <a:p>
          <a:pPr marL="0" lvl="0" indent="0" algn="ctr" defTabSz="844550">
            <a:lnSpc>
              <a:spcPct val="90000"/>
            </a:lnSpc>
            <a:spcBef>
              <a:spcPct val="0"/>
            </a:spcBef>
            <a:spcAft>
              <a:spcPct val="35000"/>
            </a:spcAft>
            <a:buNone/>
          </a:pPr>
          <a:r>
            <a:rPr lang="en-US" sz="1900" kern="1200" dirty="0"/>
            <a:t>Christian</a:t>
          </a:r>
          <a:br>
            <a:rPr lang="en-US" sz="1900" kern="1200" dirty="0"/>
          </a:br>
          <a:r>
            <a:rPr lang="en-US" sz="1900" kern="1200" dirty="0"/>
            <a:t>Psychology</a:t>
          </a:r>
        </a:p>
      </dsp:txBody>
      <dsp:txXfrm>
        <a:off x="4510030" y="1779163"/>
        <a:ext cx="1825500" cy="1825500"/>
      </dsp:txXfrm>
    </dsp:sp>
    <dsp:sp modelId="{0F1E9D6D-55C9-4A11-B62D-4A66F2AAC51A}">
      <dsp:nvSpPr>
        <dsp:cNvPr id="0" name=""/>
        <dsp:cNvSpPr/>
      </dsp:nvSpPr>
      <dsp:spPr>
        <a:xfrm>
          <a:off x="5898005" y="210125"/>
          <a:ext cx="2581646" cy="25816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077" tIns="24130" rIns="142077" bIns="24130" numCol="1" spcCol="1270" anchor="ctr" anchorCtr="0">
          <a:noAutofit/>
        </a:bodyPr>
        <a:lstStyle/>
        <a:p>
          <a:pPr marL="0" lvl="0" indent="0" algn="ctr" defTabSz="844550">
            <a:lnSpc>
              <a:spcPct val="90000"/>
            </a:lnSpc>
            <a:spcBef>
              <a:spcPct val="0"/>
            </a:spcBef>
            <a:spcAft>
              <a:spcPct val="35000"/>
            </a:spcAft>
            <a:buNone/>
          </a:pPr>
          <a:r>
            <a:rPr lang="en-US" sz="1900" kern="1200" dirty="0"/>
            <a:t>Christian Integration</a:t>
          </a:r>
          <a:br>
            <a:rPr lang="en-US" sz="1900" kern="1200" dirty="0"/>
          </a:br>
          <a:r>
            <a:rPr lang="en-US" sz="1900" kern="1200" dirty="0"/>
            <a:t>(light)</a:t>
          </a:r>
        </a:p>
      </dsp:txBody>
      <dsp:txXfrm>
        <a:off x="6276078" y="588198"/>
        <a:ext cx="1825500" cy="1825500"/>
      </dsp:txXfrm>
    </dsp:sp>
    <dsp:sp modelId="{FF1B44B1-7D3D-4341-AF79-4669D1D9C050}">
      <dsp:nvSpPr>
        <dsp:cNvPr id="0" name=""/>
        <dsp:cNvSpPr/>
      </dsp:nvSpPr>
      <dsp:spPr>
        <a:xfrm>
          <a:off x="7609073" y="1486594"/>
          <a:ext cx="2581646" cy="258164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2077" tIns="24130" rIns="142077" bIns="24130" numCol="1" spcCol="1270" anchor="ctr" anchorCtr="0">
          <a:noAutofit/>
        </a:bodyPr>
        <a:lstStyle/>
        <a:p>
          <a:pPr marL="0" lvl="0" indent="0" algn="ctr" defTabSz="844550">
            <a:lnSpc>
              <a:spcPct val="90000"/>
            </a:lnSpc>
            <a:spcBef>
              <a:spcPct val="0"/>
            </a:spcBef>
            <a:spcAft>
              <a:spcPct val="35000"/>
            </a:spcAft>
            <a:buNone/>
          </a:pPr>
          <a:r>
            <a:rPr lang="en-US" sz="1900" kern="1200" dirty="0"/>
            <a:t>Levels of Explanation</a:t>
          </a:r>
          <a:br>
            <a:rPr lang="en-US" sz="1900" kern="1200" dirty="0"/>
          </a:br>
          <a:r>
            <a:rPr lang="en-US" sz="1900" kern="1200" dirty="0"/>
            <a:t>(secular)</a:t>
          </a:r>
        </a:p>
      </dsp:txBody>
      <dsp:txXfrm>
        <a:off x="7987146" y="1864667"/>
        <a:ext cx="1825500" cy="18255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C6144-8AEE-485C-8579-AC7D932A76B2}">
      <dsp:nvSpPr>
        <dsp:cNvPr id="0" name=""/>
        <dsp:cNvSpPr/>
      </dsp:nvSpPr>
      <dsp:spPr>
        <a:xfrm>
          <a:off x="0" y="0"/>
          <a:ext cx="2983055" cy="29830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Evangelical</a:t>
          </a:r>
          <a:br>
            <a:rPr lang="en-US" sz="2400" kern="1200" dirty="0"/>
          </a:br>
          <a:r>
            <a:rPr lang="en-US" sz="2400" kern="1200" dirty="0"/>
            <a:t>Translation of Social Sciences</a:t>
          </a:r>
        </a:p>
      </dsp:txBody>
      <dsp:txXfrm>
        <a:off x="436858" y="436858"/>
        <a:ext cx="2109339" cy="2109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747" y="0"/>
          <a:ext cx="1529930"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324" y="0"/>
        <a:ext cx="1214776" cy="31515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C930B-8AED-4686-BDA7-980890324A7B}">
      <dsp:nvSpPr>
        <dsp:cNvPr id="0" name=""/>
        <dsp:cNvSpPr/>
      </dsp:nvSpPr>
      <dsp:spPr>
        <a:xfrm>
          <a:off x="1013338" y="1407618"/>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Separatist</a:t>
          </a:r>
          <a:br>
            <a:rPr lang="en-US" sz="1700" kern="1200" dirty="0"/>
          </a:br>
          <a:r>
            <a:rPr lang="en-US" sz="1700" kern="1200" dirty="0"/>
            <a:t>White Fundamentalist  Churches</a:t>
          </a:r>
        </a:p>
      </dsp:txBody>
      <dsp:txXfrm>
        <a:off x="1402328" y="1796608"/>
        <a:ext cx="1878211" cy="1878211"/>
      </dsp:txXfrm>
    </dsp:sp>
    <dsp:sp modelId="{979C6144-8AEE-485C-8579-AC7D932A76B2}">
      <dsp:nvSpPr>
        <dsp:cNvPr id="0" name=""/>
        <dsp:cNvSpPr/>
      </dsp:nvSpPr>
      <dsp:spPr>
        <a:xfrm>
          <a:off x="2616716" y="22"/>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kern="1200" dirty="0"/>
            <a:t>White Evangelical Churches &amp; Ministries</a:t>
          </a:r>
        </a:p>
      </dsp:txBody>
      <dsp:txXfrm>
        <a:off x="3005706" y="389012"/>
        <a:ext cx="1878211" cy="1878211"/>
      </dsp:txXfrm>
    </dsp:sp>
    <dsp:sp modelId="{D0701730-EA77-4E1F-ACC7-055F62FC3EDD}">
      <dsp:nvSpPr>
        <dsp:cNvPr id="0" name=""/>
        <dsp:cNvSpPr/>
      </dsp:nvSpPr>
      <dsp:spPr>
        <a:xfrm>
          <a:off x="4251527" y="1344772"/>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Highly Multiethnic</a:t>
          </a:r>
          <a:br>
            <a:rPr lang="en-US" sz="1700" kern="1200" dirty="0"/>
          </a:br>
          <a:r>
            <a:rPr lang="en-US" sz="1700" kern="1200" dirty="0"/>
            <a:t>Evangelical Churches &amp; Ministries</a:t>
          </a:r>
        </a:p>
      </dsp:txBody>
      <dsp:txXfrm>
        <a:off x="4640517" y="1733762"/>
        <a:ext cx="1878211" cy="1878211"/>
      </dsp:txXfrm>
    </dsp:sp>
    <dsp:sp modelId="{0F1E9D6D-55C9-4A11-B62D-4A66F2AAC51A}">
      <dsp:nvSpPr>
        <dsp:cNvPr id="0" name=""/>
        <dsp:cNvSpPr/>
      </dsp:nvSpPr>
      <dsp:spPr>
        <a:xfrm>
          <a:off x="6068569" y="119418"/>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Working Class Black, first generation Hispanic &amp; Asian American </a:t>
          </a:r>
          <a:br>
            <a:rPr lang="en-US" sz="1700" kern="1200" dirty="0"/>
          </a:br>
          <a:r>
            <a:rPr lang="en-US" sz="1700" kern="1200" dirty="0"/>
            <a:t>Evangelical</a:t>
          </a:r>
          <a:br>
            <a:rPr lang="en-US" sz="1700" kern="1200" dirty="0"/>
          </a:br>
          <a:r>
            <a:rPr lang="en-US" sz="1700" kern="1200" dirty="0"/>
            <a:t>Churches</a:t>
          </a:r>
        </a:p>
      </dsp:txBody>
      <dsp:txXfrm>
        <a:off x="6457559" y="508408"/>
        <a:ext cx="1878211" cy="1878211"/>
      </dsp:txXfrm>
    </dsp:sp>
    <dsp:sp modelId="{FF1B44B1-7D3D-4341-AF79-4669D1D9C050}">
      <dsp:nvSpPr>
        <dsp:cNvPr id="0" name=""/>
        <dsp:cNvSpPr/>
      </dsp:nvSpPr>
      <dsp:spPr>
        <a:xfrm>
          <a:off x="7829045" y="1432745"/>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Upper Middle Class</a:t>
          </a:r>
          <a:br>
            <a:rPr lang="en-US" sz="1700" kern="1200" dirty="0"/>
          </a:br>
          <a:r>
            <a:rPr lang="en-US" sz="1700" kern="1200" dirty="0"/>
            <a:t>Black, 2</a:t>
          </a:r>
          <a:r>
            <a:rPr lang="en-US" sz="1700" kern="1200" baseline="30000" dirty="0"/>
            <a:t>nd</a:t>
          </a:r>
          <a:r>
            <a:rPr lang="en-US" sz="1700" kern="1200" dirty="0"/>
            <a:t>+ gen Latinx, Asian American Evangelical Churches</a:t>
          </a:r>
        </a:p>
      </dsp:txBody>
      <dsp:txXfrm>
        <a:off x="8218035" y="1821735"/>
        <a:ext cx="1878211" cy="1878211"/>
      </dsp:txXfrm>
    </dsp:sp>
    <dsp:sp modelId="{8E7A09A2-569D-4DAB-9B49-67CA3BFE7C87}">
      <dsp:nvSpPr>
        <dsp:cNvPr id="0" name=""/>
        <dsp:cNvSpPr/>
      </dsp:nvSpPr>
      <dsp:spPr>
        <a:xfrm>
          <a:off x="9623037" y="115885"/>
          <a:ext cx="2656191" cy="26561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6179" tIns="21590" rIns="146179" bIns="21590" numCol="1" spcCol="1270" anchor="ctr" anchorCtr="0">
          <a:noAutofit/>
        </a:bodyPr>
        <a:lstStyle/>
        <a:p>
          <a:pPr marL="0" lvl="0" indent="0" algn="ctr" defTabSz="755650">
            <a:lnSpc>
              <a:spcPct val="90000"/>
            </a:lnSpc>
            <a:spcBef>
              <a:spcPct val="0"/>
            </a:spcBef>
            <a:spcAft>
              <a:spcPct val="35000"/>
            </a:spcAft>
            <a:buNone/>
          </a:pPr>
          <a:r>
            <a:rPr lang="en-US" sz="1700" kern="1200" dirty="0"/>
            <a:t>Radical or Secular </a:t>
          </a:r>
          <a:br>
            <a:rPr lang="en-US" sz="1700" kern="1200" dirty="0"/>
          </a:br>
          <a:r>
            <a:rPr lang="en-US" sz="1700" kern="1200" dirty="0"/>
            <a:t>Identity</a:t>
          </a:r>
          <a:br>
            <a:rPr lang="en-US" sz="1700" kern="1200" dirty="0"/>
          </a:br>
          <a:r>
            <a:rPr lang="en-US" sz="1700" kern="1200" dirty="0"/>
            <a:t>Political</a:t>
          </a:r>
          <a:br>
            <a:rPr lang="en-US" sz="1700" kern="1200" dirty="0"/>
          </a:br>
          <a:r>
            <a:rPr lang="en-US" sz="1700" kern="1200" dirty="0"/>
            <a:t>Movements</a:t>
          </a:r>
        </a:p>
      </dsp:txBody>
      <dsp:txXfrm>
        <a:off x="10012027" y="504875"/>
        <a:ext cx="1878211" cy="187821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2584" y="0"/>
          <a:ext cx="1544719" cy="315154"/>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60161" y="0"/>
        <a:ext cx="1229565" cy="315154"/>
      </dsp:txXfrm>
    </dsp:sp>
    <dsp:sp modelId="{317A767B-2B4A-4616-999F-2EF9B2EBD9C3}">
      <dsp:nvSpPr>
        <dsp:cNvPr id="0" name=""/>
        <dsp:cNvSpPr/>
      </dsp:nvSpPr>
      <dsp:spPr>
        <a:xfrm>
          <a:off x="1392832" y="0"/>
          <a:ext cx="15447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2. Balanced Social Change</a:t>
          </a:r>
        </a:p>
      </dsp:txBody>
      <dsp:txXfrm>
        <a:off x="1550409" y="0"/>
        <a:ext cx="1229565" cy="315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2584" y="0"/>
          <a:ext cx="1544719" cy="315154"/>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60161" y="0"/>
        <a:ext cx="1229565" cy="315154"/>
      </dsp:txXfrm>
    </dsp:sp>
    <dsp:sp modelId="{317A767B-2B4A-4616-999F-2EF9B2EBD9C3}">
      <dsp:nvSpPr>
        <dsp:cNvPr id="0" name=""/>
        <dsp:cNvSpPr/>
      </dsp:nvSpPr>
      <dsp:spPr>
        <a:xfrm>
          <a:off x="1392832" y="0"/>
          <a:ext cx="15447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2. Balanced Social Change</a:t>
          </a:r>
        </a:p>
      </dsp:txBody>
      <dsp:txXfrm>
        <a:off x="1550409" y="0"/>
        <a:ext cx="1229565" cy="3151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2584" y="0"/>
          <a:ext cx="1544719" cy="315154"/>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60161" y="0"/>
        <a:ext cx="1229565" cy="315154"/>
      </dsp:txXfrm>
    </dsp:sp>
    <dsp:sp modelId="{317A767B-2B4A-4616-999F-2EF9B2EBD9C3}">
      <dsp:nvSpPr>
        <dsp:cNvPr id="0" name=""/>
        <dsp:cNvSpPr/>
      </dsp:nvSpPr>
      <dsp:spPr>
        <a:xfrm>
          <a:off x="1392832" y="0"/>
          <a:ext cx="15447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2. Balanced Social Change</a:t>
          </a:r>
        </a:p>
      </dsp:txBody>
      <dsp:txXfrm>
        <a:off x="1550409" y="0"/>
        <a:ext cx="1229565" cy="3151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8E8F-F12B-4A53-B947-C4B977BCFD25}">
      <dsp:nvSpPr>
        <dsp:cNvPr id="0" name=""/>
        <dsp:cNvSpPr/>
      </dsp:nvSpPr>
      <dsp:spPr>
        <a:xfrm>
          <a:off x="1260"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dsp:txBody>
      <dsp:txXfrm>
        <a:off x="158837" y="0"/>
        <a:ext cx="1220265" cy="315154"/>
      </dsp:txXfrm>
    </dsp:sp>
    <dsp:sp modelId="{317A767B-2B4A-4616-999F-2EF9B2EBD9C3}">
      <dsp:nvSpPr>
        <dsp:cNvPr id="0" name=""/>
        <dsp:cNvSpPr/>
      </dsp:nvSpPr>
      <dsp:spPr>
        <a:xfrm>
          <a:off x="1383138" y="0"/>
          <a:ext cx="1535419" cy="315154"/>
        </a:xfrm>
        <a:prstGeom prst="chevron">
          <a:avLst/>
        </a:prstGeom>
        <a:solidFill>
          <a:srgbClr val="FFCD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2. Balanced Social Change</a:t>
          </a:r>
        </a:p>
      </dsp:txBody>
      <dsp:txXfrm>
        <a:off x="1540715" y="0"/>
        <a:ext cx="1220265" cy="315154"/>
      </dsp:txXfrm>
    </dsp:sp>
    <dsp:sp modelId="{81CAE21E-7F04-467A-A34E-D39C5DB697F0}">
      <dsp:nvSpPr>
        <dsp:cNvPr id="0" name=""/>
        <dsp:cNvSpPr/>
      </dsp:nvSpPr>
      <dsp:spPr>
        <a:xfrm>
          <a:off x="2766276" y="0"/>
          <a:ext cx="1535419" cy="31515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dirty="0"/>
            <a:t>3. Diversity</a:t>
          </a:r>
        </a:p>
      </dsp:txBody>
      <dsp:txXfrm>
        <a:off x="2923853" y="0"/>
        <a:ext cx="1220265" cy="31515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3610B-8B2D-4A2C-BE31-96692287EC4F}" type="datetimeFigureOut">
              <a:rPr lang="en-US" smtClean="0"/>
              <a:t>6/19/2021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76E38-06F9-481F-936F-DD0CA0A551B7}" type="slidenum">
              <a:rPr lang="en-US" smtClean="0"/>
              <a:t>‹#›</a:t>
            </a:fld>
            <a:endParaRPr lang="en-US"/>
          </a:p>
        </p:txBody>
      </p:sp>
    </p:spTree>
    <p:extLst>
      <p:ext uri="{BB962C8B-B14F-4D97-AF65-F5344CB8AC3E}">
        <p14:creationId xmlns:p14="http://schemas.microsoft.com/office/powerpoint/2010/main" val="269342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n.wikipedia.org/wiki/Overton_window"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Arial" panose="020B0604020202020204" pitchFamily="34" charset="0"/>
              </a:rPr>
              <a:t>I want to share a little of my story of how I first got involved in urban ministry because I think shows of some of the generational transition issues that you all are facing.</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Arial" panose="020B0604020202020204" pitchFamily="34" charset="0"/>
              </a:rPr>
              <a:t>In 1992, when I was 19, I joined the summer staff of City Union Mission in Kansas City. I grew up in the ‘hood in Kansas City where I felt weird because I wasn’t having sex and using drugs in elementary school. In high school I worked at a Burger King that was essentially a drug house where employees were doing meth and dealing drugs. My drug of choice was workaholism.</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Arial" panose="020B0604020202020204" pitchFamily="34" charset="0"/>
              </a:rPr>
              <a:t>The real reason joined summer staff at City Union Mission was I had read the Bible, and I was looking for God, but a lot of the Christians I knew growing up were abusive. I figured if anyone was really doing what was in the Bible, it was those at the Rescue Mission. The first time in my life, I met loving Christians that were actually following what was in the Bible, and it changed my life.</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Arial" panose="020B0604020202020204" pitchFamily="34" charset="0"/>
              </a:rPr>
              <a:t>I went on to grad school at MIT and co-founded a research group with one of the father’s of the Internet. I had a dot-com startup. Became a consultant. Had a life burnout, and realized my heart was for the poor. So I started a national ministry called TechMission where we provided free training resources to those serving the poor and addicted. </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Arial" panose="020B0604020202020204" pitchFamily="34" charset="0"/>
              </a:rPr>
              <a:t>By 2008, we had grown fairly quickly. That was also the year that John Ashmen became President of AGRM, and he decided to transfer AGRM’s Rescue College to TechMission. Rescue College was started in 1998 as a one-year program to train rescue mission workers. It was accredited in 2005, but wasn’t really sustainable within AGRM because it only had about 30 students. We have grown it to 250 students and have added many more programs.</a:t>
            </a:r>
            <a:endParaRPr lang="en-US" b="0" dirty="0">
              <a:effectLst/>
            </a:endParaRPr>
          </a:p>
          <a:p>
            <a:br>
              <a:rPr lang="en-US" dirty="0"/>
            </a:br>
            <a:r>
              <a:rPr lang="en-US" dirty="0"/>
              <a:t>We started as a university founded by rescue missions for rescue mission, but we have grown to largely serve Christian organizations that serve the poor and addicted.</a:t>
            </a:r>
          </a:p>
        </p:txBody>
      </p:sp>
      <p:sp>
        <p:nvSpPr>
          <p:cNvPr id="4" name="Slide Number Placeholder 3"/>
          <p:cNvSpPr>
            <a:spLocks noGrp="1"/>
          </p:cNvSpPr>
          <p:nvPr>
            <p:ph type="sldNum" sz="quarter" idx="5"/>
          </p:nvPr>
        </p:nvSpPr>
        <p:spPr/>
        <p:txBody>
          <a:bodyPr/>
          <a:lstStyle/>
          <a:p>
            <a:fld id="{C0576E38-06F9-481F-936F-DD0CA0A551B7}" type="slidenum">
              <a:rPr lang="en-US" smtClean="0"/>
              <a:t>1</a:t>
            </a:fld>
            <a:endParaRPr lang="en-US"/>
          </a:p>
        </p:txBody>
      </p:sp>
    </p:spTree>
    <p:extLst>
      <p:ext uri="{BB962C8B-B14F-4D97-AF65-F5344CB8AC3E}">
        <p14:creationId xmlns:p14="http://schemas.microsoft.com/office/powerpoint/2010/main" val="32848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our students map their current organizational culture and their preferred culture. This is one example result.</a:t>
            </a:r>
          </a:p>
          <a:p>
            <a:r>
              <a:rPr lang="en-US" dirty="0"/>
              <a:t>Some of the need for increased focus on innovation and entrepreneurship has to do with generational differences, but some has to do with differences in the life stage of the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time organizations start entrepreneurial, then become clan or family, then become a bureaucracy or hierarchy</a:t>
            </a:r>
          </a:p>
        </p:txBody>
      </p:sp>
      <p:sp>
        <p:nvSpPr>
          <p:cNvPr id="4" name="Slide Number Placeholder 3"/>
          <p:cNvSpPr>
            <a:spLocks noGrp="1"/>
          </p:cNvSpPr>
          <p:nvPr>
            <p:ph type="sldNum" sz="quarter" idx="5"/>
          </p:nvPr>
        </p:nvSpPr>
        <p:spPr/>
        <p:txBody>
          <a:bodyPr/>
          <a:lstStyle/>
          <a:p>
            <a:fld id="{C0576E38-06F9-481F-936F-DD0CA0A551B7}" type="slidenum">
              <a:rPr lang="en-US" smtClean="0"/>
              <a:t>10</a:t>
            </a:fld>
            <a:endParaRPr lang="en-US"/>
          </a:p>
        </p:txBody>
      </p:sp>
    </p:spTree>
    <p:extLst>
      <p:ext uri="{BB962C8B-B14F-4D97-AF65-F5344CB8AC3E}">
        <p14:creationId xmlns:p14="http://schemas.microsoft.com/office/powerpoint/2010/main" val="144862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say to avoid risk of secularization, you should avoid all risk</a:t>
            </a:r>
          </a:p>
          <a:p>
            <a:r>
              <a:rPr lang="en-US" dirty="0"/>
              <a:t>There are a lot of Biblically conservative, but innovative: World Vision, Cru, Saddleback</a:t>
            </a:r>
          </a:p>
        </p:txBody>
      </p:sp>
      <p:sp>
        <p:nvSpPr>
          <p:cNvPr id="4" name="Slide Number Placeholder 3"/>
          <p:cNvSpPr>
            <a:spLocks noGrp="1"/>
          </p:cNvSpPr>
          <p:nvPr>
            <p:ph type="sldNum" sz="quarter" idx="5"/>
          </p:nvPr>
        </p:nvSpPr>
        <p:spPr/>
        <p:txBody>
          <a:bodyPr/>
          <a:lstStyle/>
          <a:p>
            <a:fld id="{C0576E38-06F9-481F-936F-DD0CA0A551B7}" type="slidenum">
              <a:rPr lang="en-US" smtClean="0"/>
              <a:t>11</a:t>
            </a:fld>
            <a:endParaRPr lang="en-US"/>
          </a:p>
        </p:txBody>
      </p:sp>
    </p:spTree>
    <p:extLst>
      <p:ext uri="{BB962C8B-B14F-4D97-AF65-F5344CB8AC3E}">
        <p14:creationId xmlns:p14="http://schemas.microsoft.com/office/powerpoint/2010/main" val="306150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 Cook &amp; Springs Rescue Mission. Taking cohort of leaders through leadership development process</a:t>
            </a:r>
          </a:p>
          <a:p>
            <a:endParaRPr lang="en-US" dirty="0"/>
          </a:p>
          <a:p>
            <a:r>
              <a:rPr lang="en-US" dirty="0"/>
              <a:t>St. Matthew’s House: over 60% of budget comes from social enterprises including half of their </a:t>
            </a:r>
            <a:r>
              <a:rPr lang="en-US"/>
              <a:t>240 employees</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12</a:t>
            </a:fld>
            <a:endParaRPr lang="en-US"/>
          </a:p>
        </p:txBody>
      </p:sp>
    </p:spTree>
    <p:extLst>
      <p:ext uri="{BB962C8B-B14F-4D97-AF65-F5344CB8AC3E}">
        <p14:creationId xmlns:p14="http://schemas.microsoft.com/office/powerpoint/2010/main" val="316934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dirty="0"/>
              <a:t>I’ve noticed a change that has happened over the last 25 years. 25 years ago, I was at MIT taking technology and business course, trying to figure out how to use them to bring social change. </a:t>
            </a:r>
          </a:p>
          <a:p>
            <a:pPr rtl="0">
              <a:spcBef>
                <a:spcPts val="0"/>
              </a:spcBef>
              <a:spcAft>
                <a:spcPts val="0"/>
              </a:spcAft>
            </a:pPr>
            <a:r>
              <a:rPr lang="en-US" dirty="0"/>
              <a:t>Now, social entrepreneurship and corporate social responsibility, have gone more mainstream.</a:t>
            </a:r>
          </a:p>
          <a:p>
            <a:pPr rtl="0">
              <a:spcBef>
                <a:spcPts val="0"/>
              </a:spcBef>
              <a:spcAft>
                <a:spcPts val="0"/>
              </a:spcAft>
            </a:pPr>
            <a:r>
              <a:rPr lang="en-US" dirty="0"/>
              <a:t>It’s not either business or a social cause, </a:t>
            </a:r>
            <a:r>
              <a:rPr lang="en-US"/>
              <a:t>it’s</a:t>
            </a:r>
            <a:r>
              <a:rPr lang="en-US" dirty="0"/>
              <a:t> both.</a:t>
            </a:r>
          </a:p>
        </p:txBody>
      </p:sp>
      <p:sp>
        <p:nvSpPr>
          <p:cNvPr id="4" name="Slide Number Placeholder 3"/>
          <p:cNvSpPr>
            <a:spLocks noGrp="1"/>
          </p:cNvSpPr>
          <p:nvPr>
            <p:ph type="sldNum" sz="quarter" idx="5"/>
          </p:nvPr>
        </p:nvSpPr>
        <p:spPr/>
        <p:txBody>
          <a:bodyPr/>
          <a:lstStyle/>
          <a:p>
            <a:fld id="{C0576E38-06F9-481F-936F-DD0CA0A551B7}" type="slidenum">
              <a:rPr lang="en-US" smtClean="0"/>
              <a:t>13</a:t>
            </a:fld>
            <a:endParaRPr lang="en-US"/>
          </a:p>
        </p:txBody>
      </p:sp>
    </p:spTree>
    <p:extLst>
      <p:ext uri="{BB962C8B-B14F-4D97-AF65-F5344CB8AC3E}">
        <p14:creationId xmlns:p14="http://schemas.microsoft.com/office/powerpoint/2010/main" val="2151864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is that over the past 20 years, I’ve seen wars of organizational culture between two different mindsets</a:t>
            </a:r>
          </a:p>
          <a:p>
            <a:r>
              <a:rPr lang="en-US" dirty="0"/>
              <a:t>I’ve seen students from a business background judging the ministry side as “soft”</a:t>
            </a:r>
            <a:br>
              <a:rPr lang="en-US" dirty="0"/>
            </a:br>
            <a:r>
              <a:rPr lang="en-US" dirty="0"/>
              <a:t>Those from the ministry side just the other side as “it’s just business”</a:t>
            </a:r>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14</a:t>
            </a:fld>
            <a:endParaRPr lang="en-US"/>
          </a:p>
        </p:txBody>
      </p:sp>
    </p:spTree>
    <p:extLst>
      <p:ext uri="{BB962C8B-B14F-4D97-AF65-F5344CB8AC3E}">
        <p14:creationId xmlns:p14="http://schemas.microsoft.com/office/powerpoint/2010/main" val="3183587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15</a:t>
            </a:fld>
            <a:endParaRPr lang="en-US"/>
          </a:p>
        </p:txBody>
      </p:sp>
    </p:spTree>
    <p:extLst>
      <p:ext uri="{BB962C8B-B14F-4D97-AF65-F5344CB8AC3E}">
        <p14:creationId xmlns:p14="http://schemas.microsoft.com/office/powerpoint/2010/main" val="3151651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16</a:t>
            </a:fld>
            <a:endParaRPr lang="en-US"/>
          </a:p>
        </p:txBody>
      </p:sp>
    </p:spTree>
    <p:extLst>
      <p:ext uri="{BB962C8B-B14F-4D97-AF65-F5344CB8AC3E}">
        <p14:creationId xmlns:p14="http://schemas.microsoft.com/office/powerpoint/2010/main" val="2205725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The top three generational differences on social issues are: </a:t>
            </a:r>
            <a:r>
              <a:rPr lang="en-US" b="1" dirty="0"/>
              <a:t>race, gender and sexual orientation</a:t>
            </a:r>
            <a:r>
              <a:rPr lang="en-US" dirty="0"/>
              <a:t>.</a:t>
            </a:r>
          </a:p>
          <a:p>
            <a:pPr marL="228600" indent="-228600">
              <a:buFont typeface="+mj-lt"/>
              <a:buAutoNum type="arabicPeriod"/>
            </a:pPr>
            <a:r>
              <a:rPr lang="en-US" b="1" dirty="0"/>
              <a:t>Donations today are still primarily driven by Boomers</a:t>
            </a:r>
            <a:r>
              <a:rPr lang="en-US" dirty="0"/>
              <a:t>, so the real pressure will happen when donations are driven by younger generations.</a:t>
            </a:r>
          </a:p>
          <a:p>
            <a:pPr marL="228600" indent="-228600">
              <a:buFont typeface="+mj-lt"/>
              <a:buAutoNum type="arabicPeriod"/>
            </a:pPr>
            <a:r>
              <a:rPr lang="en-US" dirty="0"/>
              <a:t>For organizations that uphold the traditional Biblical view on marriage and sexuality, it will be increasingly important to </a:t>
            </a:r>
            <a:r>
              <a:rPr lang="en-US" b="1" dirty="0"/>
              <a:t>improve the racial and gender diversity of leadership to appeal to Gen X, Millennials &amp; Gen Z donors.</a:t>
            </a:r>
          </a:p>
          <a:p>
            <a:pPr marL="0" indent="0">
              <a:buFont typeface="+mj-lt"/>
              <a:buNone/>
            </a:pPr>
            <a:endParaRPr lang="en-US" b="1" dirty="0"/>
          </a:p>
        </p:txBody>
      </p:sp>
      <p:sp>
        <p:nvSpPr>
          <p:cNvPr id="4" name="Slide Number Placeholder 3"/>
          <p:cNvSpPr>
            <a:spLocks noGrp="1"/>
          </p:cNvSpPr>
          <p:nvPr>
            <p:ph type="sldNum" sz="quarter" idx="5"/>
          </p:nvPr>
        </p:nvSpPr>
        <p:spPr/>
        <p:txBody>
          <a:bodyPr/>
          <a:lstStyle/>
          <a:p>
            <a:fld id="{C0576E38-06F9-481F-936F-DD0CA0A551B7}" type="slidenum">
              <a:rPr lang="en-US" smtClean="0"/>
              <a:t>17</a:t>
            </a:fld>
            <a:endParaRPr lang="en-US"/>
          </a:p>
        </p:txBody>
      </p:sp>
    </p:spTree>
    <p:extLst>
      <p:ext uri="{BB962C8B-B14F-4D97-AF65-F5344CB8AC3E}">
        <p14:creationId xmlns:p14="http://schemas.microsoft.com/office/powerpoint/2010/main" val="1457532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changing generationally?</a:t>
            </a:r>
          </a:p>
        </p:txBody>
      </p:sp>
      <p:sp>
        <p:nvSpPr>
          <p:cNvPr id="4" name="Slide Number Placeholder 3"/>
          <p:cNvSpPr>
            <a:spLocks noGrp="1"/>
          </p:cNvSpPr>
          <p:nvPr>
            <p:ph type="sldNum" sz="quarter" idx="5"/>
          </p:nvPr>
        </p:nvSpPr>
        <p:spPr/>
        <p:txBody>
          <a:bodyPr/>
          <a:lstStyle/>
          <a:p>
            <a:fld id="{C0576E38-06F9-481F-936F-DD0CA0A551B7}" type="slidenum">
              <a:rPr lang="en-US" smtClean="0"/>
              <a:t>18</a:t>
            </a:fld>
            <a:endParaRPr lang="en-US"/>
          </a:p>
        </p:txBody>
      </p:sp>
    </p:spTree>
    <p:extLst>
      <p:ext uri="{BB962C8B-B14F-4D97-AF65-F5344CB8AC3E}">
        <p14:creationId xmlns:p14="http://schemas.microsoft.com/office/powerpoint/2010/main" val="2181362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it like growing up in a different racial context?</a:t>
            </a:r>
          </a:p>
          <a:p>
            <a:r>
              <a:rPr lang="en-US" dirty="0"/>
              <a:t>My story: Grew up attending white evangelical churches and schools and Black churches.</a:t>
            </a:r>
          </a:p>
          <a:p>
            <a:r>
              <a:rPr lang="en-US" dirty="0"/>
              <a:t>Grew up in racially mixed neighborhood</a:t>
            </a:r>
          </a:p>
          <a:p>
            <a:r>
              <a:rPr lang="en-US" dirty="0"/>
              <a:t>My spiritual formation in ministry came partly through mentorship of rescue missions and partly from CCDA and the black church</a:t>
            </a:r>
          </a:p>
          <a:p>
            <a:r>
              <a:rPr lang="en-US" dirty="0"/>
              <a:t>For most of our history about 2/3rds of our staff and board have been Black and Latino. Seasons where I was the only white person. That just felt normal to me.</a:t>
            </a:r>
          </a:p>
          <a:p>
            <a:r>
              <a:rPr lang="en-US" dirty="0"/>
              <a:t>The past few years, I feel like have two divorced parents that won’t talk to each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remember the good days when John Perkins was a keynote speaker at Promise keeper events and racial reconciliation was “cool”</a:t>
            </a:r>
          </a:p>
          <a:p>
            <a:r>
              <a:rPr lang="en-US" dirty="0"/>
              <a:t>Now you say the words “racial reconciliation” and far right accuses you of imposing critical race theory on them, the far left say it’s a term that’s too slanted toward white people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reality is that many more people in younger generations are growing up in a context with more racial diversity than in previous generations.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help address this</a:t>
            </a:r>
            <a:r>
              <a:rPr lang="en-US"/>
              <a:t>,</a:t>
            </a:r>
            <a:r>
              <a:rPr lang="en-US" dirty="0"/>
              <a:t> one of our top strengths at City Vision has been in helping others grow in their own cultural intelligence.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19</a:t>
            </a:fld>
            <a:endParaRPr lang="en-US"/>
          </a:p>
        </p:txBody>
      </p:sp>
    </p:spTree>
    <p:extLst>
      <p:ext uri="{BB962C8B-B14F-4D97-AF65-F5344CB8AC3E}">
        <p14:creationId xmlns:p14="http://schemas.microsoft.com/office/powerpoint/2010/main" val="312904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Arial" panose="020B0604020202020204" pitchFamily="34" charset="0"/>
              </a:rPr>
              <a:t>You can see the birth years that comprise the different generations. Gen Y is also called millennials</a:t>
            </a:r>
          </a:p>
          <a:p>
            <a:pPr rtl="0">
              <a:spcBef>
                <a:spcPts val="0"/>
              </a:spcBef>
              <a:spcAft>
                <a:spcPts val="0"/>
              </a:spcAft>
            </a:pPr>
            <a:r>
              <a:rPr lang="en-US" sz="1200" b="0" i="0" u="none" strike="noStrike" dirty="0">
                <a:solidFill>
                  <a:srgbClr val="000000"/>
                </a:solidFill>
                <a:effectLst/>
                <a:latin typeface="Arial" panose="020B0604020202020204" pitchFamily="34" charset="0"/>
              </a:rPr>
              <a:t>Our students are mostly Gen X &amp; Millennials: Boomer 13%, Gen X 41%, Millennials 46%</a:t>
            </a:r>
          </a:p>
          <a:p>
            <a:pPr rtl="0">
              <a:spcBef>
                <a:spcPts val="0"/>
              </a:spcBef>
              <a:spcAft>
                <a:spcPts val="0"/>
              </a:spcAft>
            </a:pPr>
            <a:r>
              <a:rPr lang="en-US" sz="1200" b="0" i="0" u="none" strike="noStrike" dirty="0">
                <a:solidFill>
                  <a:srgbClr val="000000"/>
                </a:solidFill>
                <a:effectLst/>
                <a:latin typeface="Arial" panose="020B0604020202020204" pitchFamily="34" charset="0"/>
              </a:rPr>
              <a:t>Most of our students are in organizations that are transitioning leadership from boomers to younger generations</a:t>
            </a:r>
          </a:p>
          <a:p>
            <a:r>
              <a:rPr lang="en-US" dirty="0"/>
              <a:t>I want to focus this talk, not just </a:t>
            </a:r>
            <a:r>
              <a:rPr lang="en-US"/>
              <a:t>on </a:t>
            </a:r>
            <a:r>
              <a:rPr lang="en-US" dirty="0"/>
              <a:t>what’s different about the younger generations, but what’s changed in society that the younger generations will face.</a:t>
            </a:r>
          </a:p>
        </p:txBody>
      </p:sp>
      <p:sp>
        <p:nvSpPr>
          <p:cNvPr id="4" name="Slide Number Placeholder 3"/>
          <p:cNvSpPr>
            <a:spLocks noGrp="1"/>
          </p:cNvSpPr>
          <p:nvPr>
            <p:ph type="sldNum" sz="quarter" idx="5"/>
          </p:nvPr>
        </p:nvSpPr>
        <p:spPr/>
        <p:txBody>
          <a:bodyPr/>
          <a:lstStyle/>
          <a:p>
            <a:fld id="{C0576E38-06F9-481F-936F-DD0CA0A551B7}" type="slidenum">
              <a:rPr lang="en-US" smtClean="0"/>
              <a:t>2</a:t>
            </a:fld>
            <a:endParaRPr lang="en-US"/>
          </a:p>
        </p:txBody>
      </p:sp>
    </p:spTree>
    <p:extLst>
      <p:ext uri="{BB962C8B-B14F-4D97-AF65-F5344CB8AC3E}">
        <p14:creationId xmlns:p14="http://schemas.microsoft.com/office/powerpoint/2010/main" val="581684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what makes talking to a group like this difficult is the wide range of organizations and contexts you serve in.</a:t>
            </a:r>
          </a:p>
          <a:p>
            <a:r>
              <a:rPr lang="en-US" dirty="0"/>
              <a:t>Phrase “The future is already here, it’s just not evenly distributed.” not only applies to technology, but it also applies to demographic changes.</a:t>
            </a:r>
          </a:p>
        </p:txBody>
      </p:sp>
      <p:sp>
        <p:nvSpPr>
          <p:cNvPr id="4" name="Slide Number Placeholder 3"/>
          <p:cNvSpPr>
            <a:spLocks noGrp="1"/>
          </p:cNvSpPr>
          <p:nvPr>
            <p:ph type="sldNum" sz="quarter" idx="5"/>
          </p:nvPr>
        </p:nvSpPr>
        <p:spPr/>
        <p:txBody>
          <a:bodyPr/>
          <a:lstStyle/>
          <a:p>
            <a:fld id="{C0576E38-06F9-481F-936F-DD0CA0A551B7}" type="slidenum">
              <a:rPr lang="en-US" smtClean="0"/>
              <a:t>20</a:t>
            </a:fld>
            <a:endParaRPr lang="en-US"/>
          </a:p>
        </p:txBody>
      </p:sp>
    </p:spTree>
    <p:extLst>
      <p:ext uri="{BB962C8B-B14F-4D97-AF65-F5344CB8AC3E}">
        <p14:creationId xmlns:p14="http://schemas.microsoft.com/office/powerpoint/2010/main" val="428560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to address these changes? InterVarsity serves as a good case study</a:t>
            </a:r>
          </a:p>
        </p:txBody>
      </p:sp>
      <p:sp>
        <p:nvSpPr>
          <p:cNvPr id="4" name="Slide Number Placeholder 3"/>
          <p:cNvSpPr>
            <a:spLocks noGrp="1"/>
          </p:cNvSpPr>
          <p:nvPr>
            <p:ph type="sldNum" sz="quarter" idx="5"/>
          </p:nvPr>
        </p:nvSpPr>
        <p:spPr/>
        <p:txBody>
          <a:bodyPr/>
          <a:lstStyle/>
          <a:p>
            <a:fld id="{C0576E38-06F9-481F-936F-DD0CA0A551B7}" type="slidenum">
              <a:rPr lang="en-US" smtClean="0"/>
              <a:t>21</a:t>
            </a:fld>
            <a:endParaRPr lang="en-US"/>
          </a:p>
        </p:txBody>
      </p:sp>
    </p:spTree>
    <p:extLst>
      <p:ext uri="{BB962C8B-B14F-4D97-AF65-F5344CB8AC3E}">
        <p14:creationId xmlns:p14="http://schemas.microsoft.com/office/powerpoint/2010/main" val="1725257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spent a summer in 1993 at Cape Town City Mission while apartheid was being dismantled</a:t>
            </a:r>
            <a:r>
              <a:rPr lang="en-US" sz="2800" kern="1200" dirty="0">
                <a:solidFill>
                  <a:srgbClr val="939598"/>
                </a:solidFill>
                <a:latin typeface="+mn-lt"/>
                <a:ea typeface="+mn-ea"/>
                <a:cs typeface="+mn-cs"/>
              </a:rPr>
              <a:t>. Visited them about 15 years later</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22</a:t>
            </a:fld>
            <a:endParaRPr lang="en-US"/>
          </a:p>
        </p:txBody>
      </p:sp>
    </p:spTree>
    <p:extLst>
      <p:ext uri="{BB962C8B-B14F-4D97-AF65-F5344CB8AC3E}">
        <p14:creationId xmlns:p14="http://schemas.microsoft.com/office/powerpoint/2010/main" val="1658919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Lessons</a:t>
            </a:r>
          </a:p>
          <a:p>
            <a:pPr lvl="1"/>
            <a:r>
              <a:rPr lang="en-US" dirty="0"/>
              <a:t>Should not have ignored cautions about taking government funds</a:t>
            </a:r>
          </a:p>
          <a:p>
            <a:pPr lvl="1"/>
            <a:r>
              <a:rPr lang="en-US" dirty="0"/>
              <a:t>Had season where we overprioritized diversity and I tried to lead beyond our cross-cultural sphere of influence</a:t>
            </a:r>
          </a:p>
          <a:p>
            <a:pPr lvl="1"/>
            <a:r>
              <a:rPr lang="en-US" dirty="0"/>
              <a:t>I’m a better entrepreneur than I am at navigating bureaucratic red tape</a:t>
            </a:r>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23</a:t>
            </a:fld>
            <a:endParaRPr lang="en-US"/>
          </a:p>
        </p:txBody>
      </p:sp>
    </p:spTree>
    <p:extLst>
      <p:ext uri="{BB962C8B-B14F-4D97-AF65-F5344CB8AC3E}">
        <p14:creationId xmlns:p14="http://schemas.microsoft.com/office/powerpoint/2010/main" val="3253048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I think there are three key values that need more emphasis in our organizational cultures across generations…</a:t>
            </a:r>
          </a:p>
        </p:txBody>
      </p:sp>
      <p:sp>
        <p:nvSpPr>
          <p:cNvPr id="4" name="Slide Number Placeholder 3"/>
          <p:cNvSpPr>
            <a:spLocks noGrp="1"/>
          </p:cNvSpPr>
          <p:nvPr>
            <p:ph type="sldNum" sz="quarter" idx="5"/>
          </p:nvPr>
        </p:nvSpPr>
        <p:spPr/>
        <p:txBody>
          <a:bodyPr/>
          <a:lstStyle/>
          <a:p>
            <a:fld id="{C0576E38-06F9-481F-936F-DD0CA0A551B7}" type="slidenum">
              <a:rPr lang="en-US" smtClean="0"/>
              <a:t>24</a:t>
            </a:fld>
            <a:endParaRPr lang="en-US"/>
          </a:p>
        </p:txBody>
      </p:sp>
    </p:spTree>
    <p:extLst>
      <p:ext uri="{BB962C8B-B14F-4D97-AF65-F5344CB8AC3E}">
        <p14:creationId xmlns:p14="http://schemas.microsoft.com/office/powerpoint/2010/main" val="3713689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example of mutiny</a:t>
            </a:r>
          </a:p>
          <a:p>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30</a:t>
            </a:fld>
            <a:endParaRPr lang="en-US"/>
          </a:p>
        </p:txBody>
      </p:sp>
    </p:spTree>
    <p:extLst>
      <p:ext uri="{BB962C8B-B14F-4D97-AF65-F5344CB8AC3E}">
        <p14:creationId xmlns:p14="http://schemas.microsoft.com/office/powerpoint/2010/main" val="3103271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Maxwell’s Law of the Lid:  “If your leadership rates an 8, then your effectiveness can never be greater than a 7.” This is because you can only effectively lead those at a 7 or below.</a:t>
            </a:r>
          </a:p>
          <a:p>
            <a:r>
              <a:rPr lang="en-US" dirty="0"/>
              <a:t>i.e. someone who is a level 8 leader with White middle-class men, might be a 5 with Black upper-middle-class </a:t>
            </a:r>
            <a:r>
              <a:rPr lang="en-US" dirty="0" err="1"/>
              <a:t>womenEach</a:t>
            </a:r>
            <a:r>
              <a:rPr lang="en-US" dirty="0"/>
              <a:t> person will have a different cross-cultural sphere of influence (or leadership levels) across various groups given their cultural background, identity and personality</a:t>
            </a:r>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31</a:t>
            </a:fld>
            <a:endParaRPr lang="en-US"/>
          </a:p>
        </p:txBody>
      </p:sp>
    </p:spTree>
    <p:extLst>
      <p:ext uri="{BB962C8B-B14F-4D97-AF65-F5344CB8AC3E}">
        <p14:creationId xmlns:p14="http://schemas.microsoft.com/office/powerpoint/2010/main" val="451744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Conflict. </a:t>
            </a:r>
          </a:p>
        </p:txBody>
      </p:sp>
      <p:sp>
        <p:nvSpPr>
          <p:cNvPr id="4" name="Slide Number Placeholder 3"/>
          <p:cNvSpPr>
            <a:spLocks noGrp="1"/>
          </p:cNvSpPr>
          <p:nvPr>
            <p:ph type="sldNum" sz="quarter" idx="5"/>
          </p:nvPr>
        </p:nvSpPr>
        <p:spPr/>
        <p:txBody>
          <a:bodyPr/>
          <a:lstStyle/>
          <a:p>
            <a:fld id="{C0576E38-06F9-481F-936F-DD0CA0A551B7}" type="slidenum">
              <a:rPr lang="en-US" smtClean="0"/>
              <a:t>32</a:t>
            </a:fld>
            <a:endParaRPr lang="en-US"/>
          </a:p>
        </p:txBody>
      </p:sp>
    </p:spTree>
    <p:extLst>
      <p:ext uri="{BB962C8B-B14F-4D97-AF65-F5344CB8AC3E}">
        <p14:creationId xmlns:p14="http://schemas.microsoft.com/office/powerpoint/2010/main" val="4112475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21360582-B852-4F45-8FE6-53802B773B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346E845B-2614-4829-B18C-EB63CF6445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1" fontAlgn="auto" latinLnBrk="0" hangingPunct="1">
              <a:lnSpc>
                <a:spcPct val="100000"/>
              </a:lnSpc>
              <a:spcBef>
                <a:spcPct val="0"/>
              </a:spcBef>
              <a:spcAft>
                <a:spcPts val="0"/>
              </a:spcAft>
              <a:buClrTx/>
              <a:buSzTx/>
              <a:buFontTx/>
              <a:buAutoNum type="arabicPeriod"/>
              <a:tabLst/>
              <a:defRPr/>
            </a:pPr>
            <a:r>
              <a:rPr lang="en-US" altLang="en-US" dirty="0"/>
              <a:t>Military as a good example</a:t>
            </a:r>
          </a:p>
          <a:p>
            <a:pPr marL="228600" indent="-228600">
              <a:spcBef>
                <a:spcPct val="0"/>
              </a:spcBef>
              <a:buAutoNum type="arabicPeriod"/>
            </a:pPr>
            <a:r>
              <a:rPr lang="en-US" altLang="en-US" dirty="0"/>
              <a:t>Peter Drucker: If you don’t measure it, you can’t manage it.</a:t>
            </a:r>
          </a:p>
          <a:p>
            <a:pPr marL="228600" indent="-228600">
              <a:spcBef>
                <a:spcPct val="0"/>
              </a:spcBef>
              <a:buAutoNum type="arabicPeriod"/>
            </a:pPr>
            <a:r>
              <a:rPr lang="en-US" altLang="en-US" dirty="0"/>
              <a:t>World Vision</a:t>
            </a:r>
          </a:p>
        </p:txBody>
      </p:sp>
      <p:sp>
        <p:nvSpPr>
          <p:cNvPr id="62468" name="Slide Number Placeholder 3">
            <a:extLst>
              <a:ext uri="{FF2B5EF4-FFF2-40B4-BE49-F238E27FC236}">
                <a16:creationId xmlns:a16="http://schemas.microsoft.com/office/drawing/2014/main" id="{64F6FC1B-2BAB-47B6-8050-EACC25CE1F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00E7FC8A-4FA0-4440-8BFD-9094539F2CD7}" type="slidenum">
              <a:rPr lang="en-US" altLang="en-US">
                <a:latin typeface="Calibri" panose="020F0502020204030204" pitchFamily="34" charset="0"/>
              </a:rPr>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540279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summary of part 1 Entrepreneurship value and part 2 balance of my presentation</a:t>
            </a:r>
          </a:p>
        </p:txBody>
      </p:sp>
      <p:sp>
        <p:nvSpPr>
          <p:cNvPr id="4" name="Slide Number Placeholder 3"/>
          <p:cNvSpPr>
            <a:spLocks noGrp="1"/>
          </p:cNvSpPr>
          <p:nvPr>
            <p:ph type="sldNum" sz="quarter" idx="5"/>
          </p:nvPr>
        </p:nvSpPr>
        <p:spPr/>
        <p:txBody>
          <a:bodyPr/>
          <a:lstStyle/>
          <a:p>
            <a:fld id="{C0576E38-06F9-481F-936F-DD0CA0A551B7}" type="slidenum">
              <a:rPr lang="en-US" smtClean="0"/>
              <a:t>35</a:t>
            </a:fld>
            <a:endParaRPr lang="en-US"/>
          </a:p>
        </p:txBody>
      </p:sp>
    </p:spTree>
    <p:extLst>
      <p:ext uri="{BB962C8B-B14F-4D97-AF65-F5344CB8AC3E}">
        <p14:creationId xmlns:p14="http://schemas.microsoft.com/office/powerpoint/2010/main" val="41560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Gotham-Medium"/>
              </a:rPr>
              <a:t>I’m a big picture person, so I’m going to start with the big picture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latin typeface="Gotham-Medium"/>
            </a:endParaRPr>
          </a:p>
          <a:p>
            <a:r>
              <a:rPr lang="en-US" dirty="0"/>
              <a:t>Information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Gotham-Medium"/>
              </a:rPr>
              <a:t>Alvin Toffler one of the most popular futurists said that in this transition many of our social institutions will break down, and it will be the job of future generations to address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put it in Biblical terms from Mathew 24: “</a:t>
            </a:r>
            <a:r>
              <a:rPr lang="en-US" sz="1200" b="0" i="0" u="none" strike="noStrike" dirty="0">
                <a:solidFill>
                  <a:srgbClr val="000000"/>
                </a:solidFill>
                <a:effectLst/>
                <a:latin typeface="Arial" panose="020B0604020202020204" pitchFamily="34" charset="0"/>
              </a:rPr>
              <a:t>All these are the beginning of birth pains</a:t>
            </a:r>
            <a:r>
              <a:rPr lang="en-US" sz="1200" b="0" i="0" u="none" strike="noStrike">
                <a:solidFill>
                  <a:srgbClr val="000000"/>
                </a:solidFill>
                <a:effectLst/>
                <a:latin typeface="Arial" panose="020B0604020202020204" pitchFamily="34" charset="0"/>
              </a:rPr>
              <a:t>”</a:t>
            </a:r>
            <a:r>
              <a:rPr lang="en-US" sz="1200" b="0" i="0" u="none" strike="noStrike" dirty="0">
                <a:solidFill>
                  <a:srgbClr val="000000"/>
                </a:solidFill>
                <a:effectLst/>
                <a:latin typeface="Arial" panose="020B0604020202020204" pitchFamily="34" charset="0"/>
              </a:rPr>
              <a:t> of what God’s plans are</a:t>
            </a:r>
            <a:r>
              <a:rPr lang="en-US" sz="1200" b="0" i="0" u="none" strike="noStrike">
                <a:solidFill>
                  <a:srgbClr val="000000"/>
                </a:solidFill>
                <a:effectLst/>
                <a:latin typeface="Arial" panose="020B0604020202020204" pitchFamily="34" charset="0"/>
              </a:rPr>
              <a:t>.</a:t>
            </a:r>
            <a:endParaRPr lang="en-US" dirty="0"/>
          </a:p>
          <a:p>
            <a:r>
              <a:rPr lang="en-US" dirty="0"/>
              <a:t>I believe that God speaks to each generation the words he spoke to Esther: “You were made For such a time as this.”</a:t>
            </a:r>
          </a:p>
          <a:p>
            <a:r>
              <a:rPr lang="en-US" dirty="0"/>
              <a:t>What is the unique role each generation will play?</a:t>
            </a:r>
          </a:p>
        </p:txBody>
      </p:sp>
      <p:sp>
        <p:nvSpPr>
          <p:cNvPr id="4" name="Slide Number Placeholder 3"/>
          <p:cNvSpPr>
            <a:spLocks noGrp="1"/>
          </p:cNvSpPr>
          <p:nvPr>
            <p:ph type="sldNum" sz="quarter" idx="5"/>
          </p:nvPr>
        </p:nvSpPr>
        <p:spPr/>
        <p:txBody>
          <a:bodyPr/>
          <a:lstStyle/>
          <a:p>
            <a:fld id="{C0576E38-06F9-481F-936F-DD0CA0A551B7}" type="slidenum">
              <a:rPr lang="en-US" smtClean="0"/>
              <a:t>3</a:t>
            </a:fld>
            <a:endParaRPr lang="en-US"/>
          </a:p>
        </p:txBody>
      </p:sp>
    </p:spTree>
    <p:extLst>
      <p:ext uri="{BB962C8B-B14F-4D97-AF65-F5344CB8AC3E}">
        <p14:creationId xmlns:p14="http://schemas.microsoft.com/office/powerpoint/2010/main" val="2580358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 Matthew’s House</a:t>
            </a:r>
          </a:p>
        </p:txBody>
      </p:sp>
      <p:sp>
        <p:nvSpPr>
          <p:cNvPr id="4" name="Slide Number Placeholder 3"/>
          <p:cNvSpPr>
            <a:spLocks noGrp="1"/>
          </p:cNvSpPr>
          <p:nvPr>
            <p:ph type="sldNum" sz="quarter" idx="5"/>
          </p:nvPr>
        </p:nvSpPr>
        <p:spPr/>
        <p:txBody>
          <a:bodyPr/>
          <a:lstStyle/>
          <a:p>
            <a:fld id="{C0576E38-06F9-481F-936F-DD0CA0A551B7}" type="slidenum">
              <a:rPr lang="en-US" smtClean="0"/>
              <a:t>36</a:t>
            </a:fld>
            <a:endParaRPr lang="en-US"/>
          </a:p>
        </p:txBody>
      </p:sp>
    </p:spTree>
    <p:extLst>
      <p:ext uri="{BB962C8B-B14F-4D97-AF65-F5344CB8AC3E}">
        <p14:creationId xmlns:p14="http://schemas.microsoft.com/office/powerpoint/2010/main" val="2851093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Lato" panose="020F0502020204030203" pitchFamily="34" charset="0"/>
              </a:rPr>
              <a:t>Saved:</a:t>
            </a:r>
            <a:r>
              <a:rPr lang="en-US" b="0" i="0" dirty="0">
                <a:solidFill>
                  <a:srgbClr val="000000"/>
                </a:solidFill>
                <a:effectLst/>
                <a:latin typeface="Lato" panose="020F0502020204030203" pitchFamily="34" charset="0"/>
              </a:rPr>
              <a:t> making choices that will keep them from chronic illness and physical death;</a:t>
            </a:r>
          </a:p>
          <a:p>
            <a:pPr algn="l"/>
            <a:r>
              <a:rPr lang="en-US" b="1" i="0" dirty="0">
                <a:solidFill>
                  <a:srgbClr val="000000"/>
                </a:solidFill>
                <a:effectLst/>
                <a:latin typeface="Lato" panose="020F0502020204030203" pitchFamily="34" charset="0"/>
              </a:rPr>
              <a:t>Sober</a:t>
            </a:r>
            <a:r>
              <a:rPr lang="en-US" b="0" i="0" dirty="0">
                <a:solidFill>
                  <a:srgbClr val="000000"/>
                </a:solidFill>
                <a:effectLst/>
                <a:latin typeface="Lato" panose="020F0502020204030203" pitchFamily="34" charset="0"/>
              </a:rPr>
              <a:t>: no longer controlled by stimulants or depressants;</a:t>
            </a:r>
          </a:p>
          <a:p>
            <a:pPr algn="l"/>
            <a:r>
              <a:rPr lang="en-US" b="1" i="0" dirty="0">
                <a:solidFill>
                  <a:srgbClr val="000000"/>
                </a:solidFill>
                <a:effectLst/>
                <a:latin typeface="Lato" panose="020F0502020204030203" pitchFamily="34" charset="0"/>
              </a:rPr>
              <a:t>Stable</a:t>
            </a:r>
            <a:r>
              <a:rPr lang="en-US" b="0" i="0" dirty="0">
                <a:solidFill>
                  <a:srgbClr val="000000"/>
                </a:solidFill>
                <a:effectLst/>
                <a:latin typeface="Lato" panose="020F0502020204030203" pitchFamily="34" charset="0"/>
              </a:rPr>
              <a:t>: mentally and emotionally balanced and enjoying good health;</a:t>
            </a:r>
          </a:p>
          <a:p>
            <a:pPr algn="l"/>
            <a:r>
              <a:rPr lang="en-US" b="1" i="0" dirty="0">
                <a:solidFill>
                  <a:srgbClr val="000000"/>
                </a:solidFill>
                <a:effectLst/>
                <a:latin typeface="Lato" panose="020F0502020204030203" pitchFamily="34" charset="0"/>
              </a:rPr>
              <a:t>Schooled:</a:t>
            </a:r>
            <a:r>
              <a:rPr lang="en-US" b="0" i="0" dirty="0">
                <a:solidFill>
                  <a:srgbClr val="000000"/>
                </a:solidFill>
                <a:effectLst/>
                <a:latin typeface="Lato" panose="020F0502020204030203" pitchFamily="34" charset="0"/>
              </a:rPr>
              <a:t> enriched with the fundamental knowledge to be competent and competitive;</a:t>
            </a:r>
          </a:p>
          <a:p>
            <a:pPr algn="l"/>
            <a:r>
              <a:rPr lang="en-US" b="1" i="0" dirty="0">
                <a:solidFill>
                  <a:srgbClr val="000000"/>
                </a:solidFill>
                <a:effectLst/>
                <a:latin typeface="Lato" panose="020F0502020204030203" pitchFamily="34" charset="0"/>
              </a:rPr>
              <a:t>Skilled:</a:t>
            </a:r>
            <a:r>
              <a:rPr lang="en-US" b="0" i="0" dirty="0">
                <a:solidFill>
                  <a:srgbClr val="000000"/>
                </a:solidFill>
                <a:effectLst/>
                <a:latin typeface="Lato" panose="020F0502020204030203" pitchFamily="34" charset="0"/>
              </a:rPr>
              <a:t> being academically credentialed and set on a career path;</a:t>
            </a:r>
          </a:p>
          <a:p>
            <a:pPr algn="l"/>
            <a:r>
              <a:rPr lang="en-US" b="1" i="0" dirty="0">
                <a:solidFill>
                  <a:srgbClr val="000000"/>
                </a:solidFill>
                <a:effectLst/>
                <a:latin typeface="Lato" panose="020F0502020204030203" pitchFamily="34" charset="0"/>
              </a:rPr>
              <a:t>Secure:</a:t>
            </a:r>
            <a:r>
              <a:rPr lang="en-US" b="0" i="0" dirty="0">
                <a:solidFill>
                  <a:srgbClr val="000000"/>
                </a:solidFill>
                <a:effectLst/>
                <a:latin typeface="Lato" panose="020F0502020204030203" pitchFamily="34" charset="0"/>
              </a:rPr>
              <a:t> able to provide financially for themselves and their loved ones;</a:t>
            </a:r>
          </a:p>
          <a:p>
            <a:pPr algn="l"/>
            <a:r>
              <a:rPr lang="en-US" b="1" i="0" dirty="0">
                <a:solidFill>
                  <a:srgbClr val="000000"/>
                </a:solidFill>
                <a:effectLst/>
                <a:latin typeface="Lato" panose="020F0502020204030203" pitchFamily="34" charset="0"/>
              </a:rPr>
              <a:t>Settled</a:t>
            </a:r>
            <a:r>
              <a:rPr lang="en-US" b="0" i="0" dirty="0">
                <a:solidFill>
                  <a:srgbClr val="000000"/>
                </a:solidFill>
                <a:effectLst/>
                <a:latin typeface="Lato" panose="020F0502020204030203" pitchFamily="34" charset="0"/>
              </a:rPr>
              <a:t>: benefitting from having the same safe place of their own to stay every night;</a:t>
            </a:r>
          </a:p>
          <a:p>
            <a:pPr algn="l"/>
            <a:r>
              <a:rPr lang="en-US" b="1" i="0" dirty="0">
                <a:solidFill>
                  <a:srgbClr val="000000"/>
                </a:solidFill>
                <a:effectLst/>
                <a:latin typeface="Lato" panose="020F0502020204030203" pitchFamily="34" charset="0"/>
              </a:rPr>
              <a:t>Serving</a:t>
            </a:r>
            <a:r>
              <a:rPr lang="en-US" b="0" i="0" dirty="0">
                <a:solidFill>
                  <a:srgbClr val="000000"/>
                </a:solidFill>
                <a:effectLst/>
                <a:latin typeface="Lato" panose="020F0502020204030203" pitchFamily="34" charset="0"/>
              </a:rPr>
              <a:t>: giving back to the community through missional living.</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37</a:t>
            </a:fld>
            <a:endParaRPr lang="en-US"/>
          </a:p>
        </p:txBody>
      </p:sp>
    </p:spTree>
    <p:extLst>
      <p:ext uri="{BB962C8B-B14F-4D97-AF65-F5344CB8AC3E}">
        <p14:creationId xmlns:p14="http://schemas.microsoft.com/office/powerpoint/2010/main" val="687898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39</a:t>
            </a:fld>
            <a:endParaRPr lang="en-US"/>
          </a:p>
        </p:txBody>
      </p:sp>
    </p:spTree>
    <p:extLst>
      <p:ext uri="{BB962C8B-B14F-4D97-AF65-F5344CB8AC3E}">
        <p14:creationId xmlns:p14="http://schemas.microsoft.com/office/powerpoint/2010/main" val="2999068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have Christians in Hollywood? In academia?</a:t>
            </a:r>
          </a:p>
        </p:txBody>
      </p:sp>
      <p:sp>
        <p:nvSpPr>
          <p:cNvPr id="4" name="Slide Number Placeholder 3"/>
          <p:cNvSpPr>
            <a:spLocks noGrp="1"/>
          </p:cNvSpPr>
          <p:nvPr>
            <p:ph type="sldNum" sz="quarter" idx="5"/>
          </p:nvPr>
        </p:nvSpPr>
        <p:spPr/>
        <p:txBody>
          <a:bodyPr/>
          <a:lstStyle/>
          <a:p>
            <a:fld id="{C0576E38-06F9-481F-936F-DD0CA0A551B7}" type="slidenum">
              <a:rPr lang="en-US" smtClean="0"/>
              <a:t>40</a:t>
            </a:fld>
            <a:endParaRPr lang="en-US"/>
          </a:p>
        </p:txBody>
      </p:sp>
    </p:spTree>
    <p:extLst>
      <p:ext uri="{BB962C8B-B14F-4D97-AF65-F5344CB8AC3E}">
        <p14:creationId xmlns:p14="http://schemas.microsoft.com/office/powerpoint/2010/main" val="671476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indent="-91440">
              <a:buFont typeface="Arial" panose="020B0604020202020204" pitchFamily="34" charset="0"/>
              <a:buChar char="•"/>
            </a:pPr>
            <a:r>
              <a:rPr lang="en-US" sz="1200" dirty="0"/>
              <a:t>Bob Jones Network</a:t>
            </a:r>
          </a:p>
          <a:p>
            <a:pPr marL="91440" indent="-91440">
              <a:buFont typeface="Arial" panose="020B0604020202020204" pitchFamily="34" charset="0"/>
              <a:buChar char="•"/>
            </a:pPr>
            <a:r>
              <a:rPr lang="en-US" sz="1200" dirty="0"/>
              <a:t>Dallas Statement on Social Justice</a:t>
            </a:r>
          </a:p>
          <a:p>
            <a:pPr marL="91440" indent="-91440">
              <a:buFont typeface="Arial" panose="020B0604020202020204" pitchFamily="34" charset="0"/>
              <a:buChar char="•"/>
            </a:pPr>
            <a:r>
              <a:rPr lang="en-US" sz="1200" dirty="0"/>
              <a:t>Renegade fear-mongers on social media</a:t>
            </a:r>
            <a:endParaRPr lang="en-US" dirty="0"/>
          </a:p>
          <a:p>
            <a:r>
              <a:rPr lang="en-US" dirty="0"/>
              <a:t>https://www.openbible.info/topics/fear_mongers</a:t>
            </a:r>
          </a:p>
          <a:p>
            <a:r>
              <a:rPr lang="en-US" sz="1800" b="0" i="0" u="sng" strike="noStrike" dirty="0" err="1">
                <a:solidFill>
                  <a:srgbClr val="1155CC"/>
                </a:solidFill>
                <a:effectLst/>
                <a:latin typeface="Arial" panose="020B0604020202020204" pitchFamily="34" charset="0"/>
                <a:hlinkClick r:id="rId3"/>
              </a:rPr>
              <a:t>Overton_window</a:t>
            </a:r>
            <a:r>
              <a:rPr lang="en-US" sz="1800" b="0" i="0" u="none" strike="noStrike" dirty="0">
                <a:solidFill>
                  <a:srgbClr val="000000"/>
                </a:solidFill>
                <a:effectLst/>
                <a:latin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41</a:t>
            </a:fld>
            <a:endParaRPr lang="en-US"/>
          </a:p>
        </p:txBody>
      </p:sp>
    </p:spTree>
    <p:extLst>
      <p:ext uri="{BB962C8B-B14F-4D97-AF65-F5344CB8AC3E}">
        <p14:creationId xmlns:p14="http://schemas.microsoft.com/office/powerpoint/2010/main" val="458164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E37AB69-4692-461C-9D4B-A60770B889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C8BF75C-1C43-43D4-9F1D-742798A3BA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1.4 million registered nonprofits in USA</a:t>
            </a:r>
          </a:p>
          <a:p>
            <a:pPr lvl="1"/>
            <a:r>
              <a:rPr lang="en-US" altLang="en-US" dirty="0"/>
              <a:t>1,169,000 White-led nonprofits</a:t>
            </a:r>
          </a:p>
          <a:p>
            <a:pPr lvl="1"/>
            <a:r>
              <a:rPr lang="en-US" altLang="en-US" dirty="0"/>
              <a:t>138,600 Black-led nonprofits</a:t>
            </a:r>
          </a:p>
          <a:p>
            <a:pPr lvl="1"/>
            <a:r>
              <a:rPr lang="en-US" altLang="en-US" dirty="0"/>
              <a:t>50,400 Latino-led nonprofits</a:t>
            </a:r>
          </a:p>
          <a:p>
            <a:pPr lvl="1"/>
            <a:r>
              <a:rPr lang="en-US" altLang="en-US" dirty="0"/>
              <a:t>12,600 nonprofits led by other races</a:t>
            </a:r>
          </a:p>
          <a:p>
            <a:r>
              <a:rPr lang="en-US" altLang="en-US" sz="1200" dirty="0"/>
              <a:t>Source: Number of nonprofits from Independent Sector; racial breakdown extrapolated based on survey results at:</a:t>
            </a:r>
          </a:p>
          <a:p>
            <a:r>
              <a:rPr lang="en-US" altLang="en-US" sz="1200" dirty="0"/>
              <a:t>http://www.aecf.org/upload/publicationfiles/executive_transition_survey_report2004.pdf</a:t>
            </a:r>
          </a:p>
          <a:p>
            <a:pPr lvl="0"/>
            <a:endParaRPr lang="en-US" altLang="en-US" dirty="0"/>
          </a:p>
          <a:p>
            <a:pPr>
              <a:spcBef>
                <a:spcPct val="0"/>
              </a:spcBef>
            </a:pPr>
            <a:endParaRPr lang="en-US" altLang="en-US" dirty="0"/>
          </a:p>
        </p:txBody>
      </p:sp>
      <p:sp>
        <p:nvSpPr>
          <p:cNvPr id="41988" name="Slide Number Placeholder 3">
            <a:extLst>
              <a:ext uri="{FF2B5EF4-FFF2-40B4-BE49-F238E27FC236}">
                <a16:creationId xmlns:a16="http://schemas.microsoft.com/office/drawing/2014/main" id="{6ED7D561-01F5-485B-81E2-E564F115A0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42FDF8C0-C162-472A-94A0-9300F01B5BB2}" type="slidenum">
              <a:rPr lang="en-US" altLang="en-US">
                <a:latin typeface="Calibri" panose="020F0502020204030204" pitchFamily="34" charset="0"/>
              </a:rPr>
              <a:pPr/>
              <a:t>46</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 loan repayment assistance benefit. Two percent are in the process of implementing a program and almost one quarter (23 percent) are considering implementing a program in the future—evidence that this is a growing benefit on the radar for many organizations.</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51</a:t>
            </a:fld>
            <a:endParaRPr lang="en-US"/>
          </a:p>
        </p:txBody>
      </p:sp>
    </p:spTree>
    <p:extLst>
      <p:ext uri="{BB962C8B-B14F-4D97-AF65-F5344CB8AC3E}">
        <p14:creationId xmlns:p14="http://schemas.microsoft.com/office/powerpoint/2010/main" val="4290998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53</a:t>
            </a:fld>
            <a:endParaRPr lang="en-US"/>
          </a:p>
        </p:txBody>
      </p:sp>
    </p:spTree>
    <p:extLst>
      <p:ext uri="{BB962C8B-B14F-4D97-AF65-F5344CB8AC3E}">
        <p14:creationId xmlns:p14="http://schemas.microsoft.com/office/powerpoint/2010/main" val="98992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to think that part of our role as a university that grew out of the rescue mission movement is as an innovation hub similar to the relationship with Stanford and Silicon valley.</a:t>
            </a:r>
          </a:p>
          <a:p>
            <a:r>
              <a:rPr lang="en-US" dirty="0"/>
              <a:t>The problem is that as soon as you use the word innovation in ministry people get worried that you might change things that shouldn’t change. </a:t>
            </a:r>
          </a:p>
          <a:p>
            <a:r>
              <a:rPr lang="en-US" dirty="0"/>
              <a:t>So what can change and what remains the same across generations for ministry?</a:t>
            </a:r>
          </a:p>
          <a:p>
            <a:r>
              <a:rPr lang="en-US" dirty="0"/>
              <a:t>The best book I’ve read it Tim Keller’s Center Church</a:t>
            </a:r>
          </a:p>
        </p:txBody>
      </p:sp>
      <p:sp>
        <p:nvSpPr>
          <p:cNvPr id="4" name="Slide Number Placeholder 3"/>
          <p:cNvSpPr>
            <a:spLocks noGrp="1"/>
          </p:cNvSpPr>
          <p:nvPr>
            <p:ph type="sldNum" sz="quarter" idx="5"/>
          </p:nvPr>
        </p:nvSpPr>
        <p:spPr/>
        <p:txBody>
          <a:bodyPr/>
          <a:lstStyle/>
          <a:p>
            <a:fld id="{C0576E38-06F9-481F-936F-DD0CA0A551B7}" type="slidenum">
              <a:rPr lang="en-US" smtClean="0"/>
              <a:t>4</a:t>
            </a:fld>
            <a:endParaRPr lang="en-US"/>
          </a:p>
        </p:txBody>
      </p:sp>
    </p:spTree>
    <p:extLst>
      <p:ext uri="{BB962C8B-B14F-4D97-AF65-F5344CB8AC3E}">
        <p14:creationId xmlns:p14="http://schemas.microsoft.com/office/powerpoint/2010/main" val="4091691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Roboto" panose="02000000000000000000" pitchFamily="2" charset="0"/>
              </a:rPr>
              <a:t>Madam Annie Chambers gave her brothel to City Union Mission in Kansas City</a:t>
            </a:r>
          </a:p>
          <a:p>
            <a:r>
              <a:rPr lang="en-US" b="0" i="0" dirty="0">
                <a:solidFill>
                  <a:srgbClr val="4D5156"/>
                </a:solidFill>
                <a:effectLst/>
                <a:latin typeface="Roboto" panose="02000000000000000000" pitchFamily="2" charset="0"/>
              </a:rPr>
              <a:t>Possible the social issue that younger generation Christians are the most passionate about is sex trafficking.</a:t>
            </a:r>
          </a:p>
          <a:p>
            <a:r>
              <a:rPr lang="en-US" b="0" i="0" dirty="0">
                <a:solidFill>
                  <a:srgbClr val="4D5156"/>
                </a:solidFill>
                <a:effectLst/>
                <a:latin typeface="Roboto" panose="02000000000000000000" pitchFamily="2" charset="0"/>
              </a:rPr>
              <a:t>It is an example of starting with different emphasis and priorities based on a new context, how you could recast a similar ministry to a new generation.</a:t>
            </a:r>
            <a:br>
              <a:rPr lang="en-US" b="0" i="0" dirty="0">
                <a:solidFill>
                  <a:srgbClr val="4D5156"/>
                </a:solidFill>
                <a:effectLst/>
                <a:latin typeface="Roboto" panose="02000000000000000000" pitchFamily="2" charset="0"/>
              </a:rPr>
            </a:br>
            <a:r>
              <a:rPr lang="en-US" b="0" i="0" dirty="0">
                <a:solidFill>
                  <a:srgbClr val="4D5156"/>
                </a:solidFill>
                <a:effectLst/>
                <a:latin typeface="Roboto" panose="02000000000000000000" pitchFamily="2" charset="0"/>
              </a:rPr>
              <a:t>I met some of the top ministry leaders in sex trafficking ministries, the challenge is they are often under-resourced</a:t>
            </a:r>
          </a:p>
          <a:p>
            <a:r>
              <a:rPr lang="en-US" b="0" i="0" dirty="0">
                <a:solidFill>
                  <a:srgbClr val="4D5156"/>
                </a:solidFill>
                <a:effectLst/>
                <a:latin typeface="Roboto" panose="02000000000000000000" pitchFamily="2" charset="0"/>
              </a:rPr>
              <a:t>Many thought they had to do it on their own rather than working with a rescue mission. </a:t>
            </a:r>
          </a:p>
          <a:p>
            <a:r>
              <a:rPr lang="en-US" b="0" i="0" dirty="0">
                <a:solidFill>
                  <a:srgbClr val="4D5156"/>
                </a:solidFill>
                <a:effectLst/>
                <a:latin typeface="Roboto" panose="02000000000000000000" pitchFamily="2" charset="0"/>
              </a:rPr>
              <a:t>Part of what I want to answer in this talk is why that might be.</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5</a:t>
            </a:fld>
            <a:endParaRPr lang="en-US"/>
          </a:p>
        </p:txBody>
      </p:sp>
    </p:spTree>
    <p:extLst>
      <p:ext uri="{BB962C8B-B14F-4D97-AF65-F5344CB8AC3E}">
        <p14:creationId xmlns:p14="http://schemas.microsoft.com/office/powerpoint/2010/main" val="404895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Worked with hundreds of students and hundreds of organizations. These are the three most significant cultural value differences between generations based on our experience.</a:t>
            </a:r>
          </a:p>
          <a:p>
            <a:pPr rtl="0">
              <a:spcBef>
                <a:spcPts val="0"/>
              </a:spcBef>
              <a:spcAft>
                <a:spcPts val="0"/>
              </a:spcAft>
            </a:pPr>
            <a:r>
              <a:rPr lang="en-US" sz="1800" b="0" i="0" u="none" strike="noStrike" dirty="0">
                <a:solidFill>
                  <a:srgbClr val="000000"/>
                </a:solidFill>
                <a:effectLst/>
                <a:latin typeface="Arial" panose="020B0604020202020204" pitchFamily="34" charset="0"/>
              </a:rPr>
              <a:t>Will focus primarily on Gen X and Millennials.</a:t>
            </a:r>
          </a:p>
          <a:p>
            <a:pPr rtl="0">
              <a:spcBef>
                <a:spcPts val="0"/>
              </a:spcBef>
              <a:spcAft>
                <a:spcPts val="0"/>
              </a:spcAft>
            </a:pPr>
            <a:r>
              <a:rPr lang="en-US" sz="1800" b="0" i="0" u="none" strike="noStrike" dirty="0">
                <a:solidFill>
                  <a:srgbClr val="000000"/>
                </a:solidFill>
                <a:effectLst/>
                <a:latin typeface="Arial" panose="020B0604020202020204" pitchFamily="34" charset="0"/>
              </a:rPr>
              <a:t>Many of these trends are similar between generations, but in many ways amplified.</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6</a:t>
            </a:fld>
            <a:endParaRPr lang="en-US"/>
          </a:p>
        </p:txBody>
      </p:sp>
    </p:spTree>
    <p:extLst>
      <p:ext uri="{BB962C8B-B14F-4D97-AF65-F5344CB8AC3E}">
        <p14:creationId xmlns:p14="http://schemas.microsoft.com/office/powerpoint/2010/main" val="3560167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worked with students in hundreds of organizations, and in at least one of their classes, nearly all of our students use a tool to assess organizational culture called the Organizational Culture Assessment Instrument (OCAI). </a:t>
            </a:r>
          </a:p>
          <a:p>
            <a:r>
              <a:rPr lang="en-US" dirty="0"/>
              <a:t>Think of it like a Myers-Briggs personality test but for an organization’s culture.</a:t>
            </a:r>
          </a:p>
          <a:p>
            <a:r>
              <a:rPr lang="en-US" dirty="0"/>
              <a:t>This is the most widely used tool in the world to assess organizational culture </a:t>
            </a:r>
          </a:p>
          <a:p>
            <a:r>
              <a:rPr lang="en-US" dirty="0"/>
              <a:t>As a university president focused on ministries serving the poor and addicted, this is the most helpful tool I’ve found in the past decade.</a:t>
            </a:r>
          </a:p>
          <a:p>
            <a:r>
              <a:rPr lang="en-US" dirty="0"/>
              <a:t>It can be useful for many things: one is to assess cultural differences between generations </a:t>
            </a:r>
          </a:p>
        </p:txBody>
      </p:sp>
      <p:sp>
        <p:nvSpPr>
          <p:cNvPr id="4" name="Slide Number Placeholder 3"/>
          <p:cNvSpPr>
            <a:spLocks noGrp="1"/>
          </p:cNvSpPr>
          <p:nvPr>
            <p:ph type="sldNum" sz="quarter" idx="5"/>
          </p:nvPr>
        </p:nvSpPr>
        <p:spPr/>
        <p:txBody>
          <a:bodyPr/>
          <a:lstStyle/>
          <a:p>
            <a:fld id="{C0576E38-06F9-481F-936F-DD0CA0A551B7}" type="slidenum">
              <a:rPr lang="en-US" smtClean="0"/>
              <a:t>7</a:t>
            </a:fld>
            <a:endParaRPr lang="en-US"/>
          </a:p>
        </p:txBody>
      </p:sp>
    </p:spTree>
    <p:extLst>
      <p:ext uri="{BB962C8B-B14F-4D97-AF65-F5344CB8AC3E}">
        <p14:creationId xmlns:p14="http://schemas.microsoft.com/office/powerpoint/2010/main" val="2309326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OCAI can also be used as a strategic planning and change management process roadmap.</a:t>
            </a:r>
          </a:p>
        </p:txBody>
      </p:sp>
      <p:sp>
        <p:nvSpPr>
          <p:cNvPr id="4" name="Slide Number Placeholder 3"/>
          <p:cNvSpPr>
            <a:spLocks noGrp="1"/>
          </p:cNvSpPr>
          <p:nvPr>
            <p:ph type="sldNum" sz="quarter" idx="5"/>
          </p:nvPr>
        </p:nvSpPr>
        <p:spPr/>
        <p:txBody>
          <a:bodyPr/>
          <a:lstStyle/>
          <a:p>
            <a:fld id="{C0576E38-06F9-481F-936F-DD0CA0A551B7}" type="slidenum">
              <a:rPr lang="en-US" smtClean="0"/>
              <a:t>8</a:t>
            </a:fld>
            <a:endParaRPr lang="en-US"/>
          </a:p>
        </p:txBody>
      </p:sp>
    </p:spTree>
    <p:extLst>
      <p:ext uri="{BB962C8B-B14F-4D97-AF65-F5344CB8AC3E}">
        <p14:creationId xmlns:p14="http://schemas.microsoft.com/office/powerpoint/2010/main" val="181455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dirty="0"/>
              <a:t>Probably the most common challenge I’ve seen with younger generations and the culture of rescue missions and similar ministries is that the younger generations have a stronger value on technology, innovation and entrepreneurship</a:t>
            </a:r>
          </a:p>
          <a:p>
            <a:pPr rtl="0">
              <a:spcBef>
                <a:spcPts val="0"/>
              </a:spcBef>
              <a:spcAft>
                <a:spcPts val="0"/>
              </a:spcAft>
            </a:pPr>
            <a:r>
              <a:rPr lang="en-US" dirty="0"/>
              <a:t>I think this is one of the key value difference between many of the leaders I’ve met with a passion for addressing sex trafficking. They just take an incredibly entrepreneurial approach.</a:t>
            </a:r>
          </a:p>
          <a:p>
            <a:pPr rtl="0">
              <a:spcBef>
                <a:spcPts val="0"/>
              </a:spcBef>
              <a:spcAft>
                <a:spcPts val="0"/>
              </a:spcAft>
            </a:pPr>
            <a:r>
              <a:rPr lang="en-US" dirty="0"/>
              <a:t>The challenge is that they often need many of the strengths that rescue missions have.</a:t>
            </a:r>
          </a:p>
          <a:p>
            <a:pPr rtl="0">
              <a:spcBef>
                <a:spcPts val="0"/>
              </a:spcBef>
              <a:spcAft>
                <a:spcPts val="0"/>
              </a:spcAft>
            </a:pPr>
            <a:endParaRPr lang="en-US" dirty="0"/>
          </a:p>
          <a:p>
            <a:pPr rtl="0">
              <a:spcBef>
                <a:spcPts val="0"/>
              </a:spcBef>
              <a:spcAft>
                <a:spcPts val="0"/>
              </a:spcAft>
            </a:pPr>
            <a:r>
              <a:rPr lang="en-US" dirty="0"/>
              <a:t>I’ve found that true for myself. When I was on summer staff at City Union Mission there were a lot of people there that didn’t know what to do with an engineering student who kept working at rescue missions.</a:t>
            </a:r>
          </a:p>
          <a:p>
            <a:pPr rtl="0">
              <a:spcBef>
                <a:spcPts val="0"/>
              </a:spcBef>
              <a:spcAft>
                <a:spcPts val="0"/>
              </a:spcAft>
            </a:pPr>
            <a:r>
              <a:rPr lang="en-US" dirty="0"/>
              <a:t>I just didn’t see a place for myself in rescue missions 20 years ago, but people in the movement did reach out to me to partner, which ultimately lead to me becoming head of City Vision</a:t>
            </a:r>
          </a:p>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9</a:t>
            </a:fld>
            <a:endParaRPr lang="en-US"/>
          </a:p>
        </p:txBody>
      </p:sp>
    </p:spTree>
    <p:extLst>
      <p:ext uri="{BB962C8B-B14F-4D97-AF65-F5344CB8AC3E}">
        <p14:creationId xmlns:p14="http://schemas.microsoft.com/office/powerpoint/2010/main" val="1552982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Master" Target="../slideMasters/slideMaster1.xml"/><Relationship Id="rId5" Type="http://schemas.openxmlformats.org/officeDocument/2006/relationships/tags" Target="../tags/tag8.xml"/><Relationship Id="rId4" Type="http://schemas.openxmlformats.org/officeDocument/2006/relationships/tags" Target="../tags/tag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6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gradFill>
            <a:gsLst>
              <a:gs pos="0">
                <a:schemeClr val="accent3"/>
              </a:gs>
              <a:gs pos="85000">
                <a:schemeClr val="accent1"/>
              </a:gs>
            </a:gsLst>
            <a:path path="circle">
              <a:fillToRect l="100000" t="100000"/>
            </a:path>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488700"/>
            <a:ext cx="129932" cy="68359"/>
            <a:chOff x="1636700" y="3264905"/>
            <a:chExt cx="623796" cy="328190"/>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sp>
        <p:nvSpPr>
          <p:cNvPr id="14" name="Text Placeholder 13">
            <a:extLst>
              <a:ext uri="{FF2B5EF4-FFF2-40B4-BE49-F238E27FC236}">
                <a16:creationId xmlns:a16="http://schemas.microsoft.com/office/drawing/2014/main" id="{084F6536-E931-48FF-8C26-B9A21AD08E4E}"/>
              </a:ext>
            </a:extLst>
          </p:cNvPr>
          <p:cNvSpPr>
            <a:spLocks noGrp="1"/>
          </p:cNvSpPr>
          <p:nvPr>
            <p:ph type="body" sz="quarter" idx="10"/>
          </p:nvPr>
        </p:nvSpPr>
        <p:spPr>
          <a:xfrm>
            <a:off x="80070" y="1180531"/>
            <a:ext cx="12031860" cy="5434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E3AAEB2-DC4A-46EA-A8CA-4B9AC2FBE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6451" y="6622437"/>
            <a:ext cx="1273497" cy="128822"/>
          </a:xfrm>
          <a:prstGeom prst="rect">
            <a:avLst/>
          </a:prstGeom>
        </p:spPr>
      </p:pic>
    </p:spTree>
    <p:extLst>
      <p:ext uri="{BB962C8B-B14F-4D97-AF65-F5344CB8AC3E}">
        <p14:creationId xmlns:p14="http://schemas.microsoft.com/office/powerpoint/2010/main" val="391911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252530"/>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7D7D4CF-00EE-4E14-A782-00631BD54A77}"/>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5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50000"/>
                </a:schemeClr>
              </a:solidFill>
              <a:latin typeface="+mj-lt"/>
              <a:ea typeface="Roboto Condensed" panose="02000000000000000000" pitchFamily="2" charset="0"/>
              <a:cs typeface="Segoe UI" panose="020B0502040204020203" pitchFamily="34" charset="0"/>
            </a:endParaRPr>
          </a:p>
        </p:txBody>
      </p:sp>
      <p:grpSp>
        <p:nvGrpSpPr>
          <p:cNvPr id="21" name="Group 20">
            <a:extLst>
              <a:ext uri="{FF2B5EF4-FFF2-40B4-BE49-F238E27FC236}">
                <a16:creationId xmlns:a16="http://schemas.microsoft.com/office/drawing/2014/main" id="{F86F43A5-0502-4874-A992-3C958DD213F5}"/>
              </a:ext>
            </a:extLst>
          </p:cNvPr>
          <p:cNvGrpSpPr/>
          <p:nvPr userDrawn="1"/>
        </p:nvGrpSpPr>
        <p:grpSpPr>
          <a:xfrm>
            <a:off x="10071124" y="6463714"/>
            <a:ext cx="1819613" cy="261610"/>
            <a:chOff x="361913" y="6408848"/>
            <a:chExt cx="1819613" cy="261610"/>
          </a:xfrm>
        </p:grpSpPr>
        <p:sp>
          <p:nvSpPr>
            <p:cNvPr id="22" name="Freeform 62">
              <a:extLst>
                <a:ext uri="{FF2B5EF4-FFF2-40B4-BE49-F238E27FC236}">
                  <a16:creationId xmlns:a16="http://schemas.microsoft.com/office/drawing/2014/main" id="{88689C9E-86F6-42B0-958A-43A5CEB49859}"/>
                </a:ext>
              </a:extLst>
            </p:cNvPr>
            <p:cNvSpPr>
              <a:spLocks noEditPoints="1"/>
            </p:cNvSpPr>
            <p:nvPr/>
          </p:nvSpPr>
          <p:spPr bwMode="auto">
            <a:xfrm>
              <a:off x="361913" y="6479934"/>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chemeClr val="bg1">
                    <a:lumMod val="75000"/>
                  </a:schemeClr>
                </a:solidFill>
              </a:endParaRPr>
            </a:p>
          </p:txBody>
        </p:sp>
        <p:sp>
          <p:nvSpPr>
            <p:cNvPr id="23" name="TextBox 22">
              <a:extLst>
                <a:ext uri="{FF2B5EF4-FFF2-40B4-BE49-F238E27FC236}">
                  <a16:creationId xmlns:a16="http://schemas.microsoft.com/office/drawing/2014/main" id="{21E927E0-0EDB-4056-8C5D-9F17A179DE51}"/>
                </a:ext>
              </a:extLst>
            </p:cNvPr>
            <p:cNvSpPr txBox="1"/>
            <p:nvPr/>
          </p:nvSpPr>
          <p:spPr>
            <a:xfrm>
              <a:off x="435535" y="6408848"/>
              <a:ext cx="1745991" cy="261610"/>
            </a:xfrm>
            <a:prstGeom prst="rect">
              <a:avLst/>
            </a:prstGeom>
            <a:noFill/>
          </p:spPr>
          <p:txBody>
            <a:bodyPr wrap="none" rtlCol="0">
              <a:spAutoFit/>
            </a:bodyPr>
            <a:lstStyle/>
            <a:p>
              <a:r>
                <a:rPr lang="en-US" sz="1100" b="0">
                  <a:solidFill>
                    <a:schemeClr val="bg1">
                      <a:lumMod val="50000"/>
                    </a:schemeClr>
                  </a:solidFill>
                  <a:cs typeface="Segoe UI" panose="020B0502040204020203" pitchFamily="34" charset="0"/>
                </a:rPr>
                <a:t>2018 All Rights Reserved</a:t>
              </a:r>
              <a:endParaRPr lang="id-ID" sz="1100" b="0">
                <a:solidFill>
                  <a:schemeClr val="bg1">
                    <a:lumMod val="50000"/>
                  </a:schemeClr>
                </a:solidFill>
                <a:cs typeface="Segoe UI" panose="020B0502040204020203" pitchFamily="34" charset="0"/>
              </a:endParaRPr>
            </a:p>
          </p:txBody>
        </p:sp>
      </p:grpSp>
      <p:grpSp>
        <p:nvGrpSpPr>
          <p:cNvPr id="24" name="Group 23">
            <a:extLst>
              <a:ext uri="{FF2B5EF4-FFF2-40B4-BE49-F238E27FC236}">
                <a16:creationId xmlns:a16="http://schemas.microsoft.com/office/drawing/2014/main" id="{6EA5A176-8F48-4C7D-88B9-61B4AACFFD51}"/>
              </a:ext>
            </a:extLst>
          </p:cNvPr>
          <p:cNvGrpSpPr/>
          <p:nvPr userDrawn="1"/>
        </p:nvGrpSpPr>
        <p:grpSpPr>
          <a:xfrm>
            <a:off x="384609" y="6489983"/>
            <a:ext cx="778679" cy="180047"/>
            <a:chOff x="5001272" y="6417413"/>
            <a:chExt cx="778679" cy="180047"/>
          </a:xfrm>
        </p:grpSpPr>
        <p:grpSp>
          <p:nvGrpSpPr>
            <p:cNvPr id="25" name="Group 24">
              <a:extLst>
                <a:ext uri="{FF2B5EF4-FFF2-40B4-BE49-F238E27FC236}">
                  <a16:creationId xmlns:a16="http://schemas.microsoft.com/office/drawing/2014/main" id="{81E3E207-EDFA-4B07-A137-A17A1E117331}"/>
                </a:ext>
              </a:extLst>
            </p:cNvPr>
            <p:cNvGrpSpPr/>
            <p:nvPr/>
          </p:nvGrpSpPr>
          <p:grpSpPr>
            <a:xfrm>
              <a:off x="5001272" y="6417413"/>
              <a:ext cx="180047" cy="180047"/>
              <a:chOff x="5001272" y="6417413"/>
              <a:chExt cx="180047" cy="180047"/>
            </a:xfrm>
          </p:grpSpPr>
          <p:sp>
            <p:nvSpPr>
              <p:cNvPr id="32" name="Oval 31">
                <a:extLst>
                  <a:ext uri="{FF2B5EF4-FFF2-40B4-BE49-F238E27FC236}">
                    <a16:creationId xmlns:a16="http://schemas.microsoft.com/office/drawing/2014/main" id="{1EB2C152-9D3B-4102-9824-8EA018C11C12}"/>
                  </a:ext>
                </a:extLst>
              </p:cNvPr>
              <p:cNvSpPr/>
              <p:nvPr/>
            </p:nvSpPr>
            <p:spPr>
              <a:xfrm>
                <a:off x="5001272"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75">
                <a:extLst>
                  <a:ext uri="{FF2B5EF4-FFF2-40B4-BE49-F238E27FC236}">
                    <a16:creationId xmlns:a16="http://schemas.microsoft.com/office/drawing/2014/main" id="{5406E5D0-85FC-4D0F-9909-1E1F2D1DE113}"/>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65000"/>
                </a:schemeClr>
              </a:solidFill>
              <a:ln>
                <a:noFill/>
              </a:ln>
              <a:effectLst/>
            </p:spPr>
            <p:txBody>
              <a:bodyPr wrap="none" lIns="34290" tIns="17145" rIns="34290" bIns="17145" anchor="ctr"/>
              <a:lstStyle/>
              <a:p>
                <a:endParaRPr lang="en-US"/>
              </a:p>
            </p:txBody>
          </p:sp>
        </p:grpSp>
        <p:grpSp>
          <p:nvGrpSpPr>
            <p:cNvPr id="26" name="Group 25">
              <a:extLst>
                <a:ext uri="{FF2B5EF4-FFF2-40B4-BE49-F238E27FC236}">
                  <a16:creationId xmlns:a16="http://schemas.microsoft.com/office/drawing/2014/main" id="{36117BBF-8E3B-41A2-928C-B108838DB55D}"/>
                </a:ext>
              </a:extLst>
            </p:cNvPr>
            <p:cNvGrpSpPr/>
            <p:nvPr/>
          </p:nvGrpSpPr>
          <p:grpSpPr>
            <a:xfrm>
              <a:off x="5300588" y="6417413"/>
              <a:ext cx="180047" cy="180047"/>
              <a:chOff x="5300588" y="6417413"/>
              <a:chExt cx="180047" cy="180047"/>
            </a:xfrm>
          </p:grpSpPr>
          <p:sp>
            <p:nvSpPr>
              <p:cNvPr id="30" name="Oval 29">
                <a:extLst>
                  <a:ext uri="{FF2B5EF4-FFF2-40B4-BE49-F238E27FC236}">
                    <a16:creationId xmlns:a16="http://schemas.microsoft.com/office/drawing/2014/main" id="{B05BD94B-44D3-4844-AE0C-3F76A2DF4B30}"/>
                  </a:ext>
                </a:extLst>
              </p:cNvPr>
              <p:cNvSpPr/>
              <p:nvPr/>
            </p:nvSpPr>
            <p:spPr>
              <a:xfrm>
                <a:off x="5300588"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85">
                <a:extLst>
                  <a:ext uri="{FF2B5EF4-FFF2-40B4-BE49-F238E27FC236}">
                    <a16:creationId xmlns:a16="http://schemas.microsoft.com/office/drawing/2014/main" id="{68E909E4-20FD-4CA6-AE63-A9BBEE5C09DC}"/>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65000"/>
                </a:schemeClr>
              </a:solidFill>
              <a:ln>
                <a:noFill/>
              </a:ln>
              <a:effectLst/>
            </p:spPr>
            <p:txBody>
              <a:bodyPr wrap="none" lIns="34290" tIns="17145" rIns="34290" bIns="17145" anchor="ctr"/>
              <a:lstStyle/>
              <a:p>
                <a:endParaRPr lang="en-US"/>
              </a:p>
            </p:txBody>
          </p:sp>
        </p:grpSp>
        <p:grpSp>
          <p:nvGrpSpPr>
            <p:cNvPr id="27" name="Group 26">
              <a:extLst>
                <a:ext uri="{FF2B5EF4-FFF2-40B4-BE49-F238E27FC236}">
                  <a16:creationId xmlns:a16="http://schemas.microsoft.com/office/drawing/2014/main" id="{8335921E-2AA8-47E5-B16B-2599A5373F4E}"/>
                </a:ext>
              </a:extLst>
            </p:cNvPr>
            <p:cNvGrpSpPr/>
            <p:nvPr/>
          </p:nvGrpSpPr>
          <p:grpSpPr>
            <a:xfrm>
              <a:off x="5599904" y="6417413"/>
              <a:ext cx="180047" cy="180047"/>
              <a:chOff x="5599904" y="6417413"/>
              <a:chExt cx="180047" cy="180047"/>
            </a:xfrm>
          </p:grpSpPr>
          <p:sp>
            <p:nvSpPr>
              <p:cNvPr id="28" name="Oval 27">
                <a:extLst>
                  <a:ext uri="{FF2B5EF4-FFF2-40B4-BE49-F238E27FC236}">
                    <a16:creationId xmlns:a16="http://schemas.microsoft.com/office/drawing/2014/main" id="{C35C8E07-58CF-4220-BDDF-DB4D86EDFCB2}"/>
                  </a:ext>
                </a:extLst>
              </p:cNvPr>
              <p:cNvSpPr/>
              <p:nvPr/>
            </p:nvSpPr>
            <p:spPr>
              <a:xfrm>
                <a:off x="5599904"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87">
                <a:extLst>
                  <a:ext uri="{FF2B5EF4-FFF2-40B4-BE49-F238E27FC236}">
                    <a16:creationId xmlns:a16="http://schemas.microsoft.com/office/drawing/2014/main" id="{2F7BF586-720D-44E0-A40E-06FA481F0D97}"/>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lumMod val="65000"/>
                </a:schemeClr>
              </a:solidFill>
              <a:ln>
                <a:noFill/>
              </a:ln>
              <a:effectLst/>
            </p:spPr>
            <p:txBody>
              <a:bodyPr wrap="none" lIns="34290" tIns="17145" rIns="34290" bIns="17145" anchor="ctr"/>
              <a:lstStyle/>
              <a:p>
                <a:endParaRPr lang="en-US"/>
              </a:p>
            </p:txBody>
          </p:sp>
        </p:grpSp>
      </p:grpSp>
      <p:grpSp>
        <p:nvGrpSpPr>
          <p:cNvPr id="34" name="Group 33">
            <a:extLst>
              <a:ext uri="{FF2B5EF4-FFF2-40B4-BE49-F238E27FC236}">
                <a16:creationId xmlns:a16="http://schemas.microsoft.com/office/drawing/2014/main" id="{E1872A13-9D84-4EDF-8EDF-A9C00A2557F5}"/>
              </a:ext>
            </a:extLst>
          </p:cNvPr>
          <p:cNvGrpSpPr/>
          <p:nvPr userDrawn="1"/>
        </p:nvGrpSpPr>
        <p:grpSpPr>
          <a:xfrm rot="5400000">
            <a:off x="11675183" y="651894"/>
            <a:ext cx="194792" cy="70989"/>
            <a:chOff x="384609" y="288810"/>
            <a:chExt cx="283286" cy="103239"/>
          </a:xfrm>
        </p:grpSpPr>
        <p:sp>
          <p:nvSpPr>
            <p:cNvPr id="35" name="Oval 34">
              <a:extLst>
                <a:ext uri="{FF2B5EF4-FFF2-40B4-BE49-F238E27FC236}">
                  <a16:creationId xmlns:a16="http://schemas.microsoft.com/office/drawing/2014/main" id="{F0B2F71A-9A93-45D6-AF91-7C3A860EAC39}"/>
                </a:ext>
              </a:extLst>
            </p:cNvPr>
            <p:cNvSpPr/>
            <p:nvPr/>
          </p:nvSpPr>
          <p:spPr>
            <a:xfrm>
              <a:off x="384609" y="288810"/>
              <a:ext cx="103239" cy="103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ED949FB-60B0-40BB-B828-501666BCC33C}"/>
                </a:ext>
              </a:extLst>
            </p:cNvPr>
            <p:cNvSpPr/>
            <p:nvPr/>
          </p:nvSpPr>
          <p:spPr>
            <a:xfrm>
              <a:off x="564656" y="288810"/>
              <a:ext cx="103239" cy="1032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98C73FB-5E87-4E9E-8225-F05896720C60}"/>
              </a:ext>
            </a:extLst>
          </p:cNvPr>
          <p:cNvGrpSpPr/>
          <p:nvPr userDrawn="1"/>
        </p:nvGrpSpPr>
        <p:grpSpPr>
          <a:xfrm>
            <a:off x="284356" y="300486"/>
            <a:ext cx="469009" cy="444795"/>
            <a:chOff x="1636700" y="2361281"/>
            <a:chExt cx="2251688" cy="2135438"/>
          </a:xfrm>
        </p:grpSpPr>
        <p:sp>
          <p:nvSpPr>
            <p:cNvPr id="39" name="Oval 38">
              <a:extLst>
                <a:ext uri="{FF2B5EF4-FFF2-40B4-BE49-F238E27FC236}">
                  <a16:creationId xmlns:a16="http://schemas.microsoft.com/office/drawing/2014/main" id="{7A19C4BB-84BD-488C-8CB5-1A903F9F1619}"/>
                </a:ext>
              </a:extLst>
            </p:cNvPr>
            <p:cNvSpPr/>
            <p:nvPr/>
          </p:nvSpPr>
          <p:spPr>
            <a:xfrm>
              <a:off x="1932306" y="3264905"/>
              <a:ext cx="328190" cy="328190"/>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0" name="Freeform: Shape 39">
              <a:extLst>
                <a:ext uri="{FF2B5EF4-FFF2-40B4-BE49-F238E27FC236}">
                  <a16:creationId xmlns:a16="http://schemas.microsoft.com/office/drawing/2014/main" id="{3519AB36-4155-448A-99D3-43980C5B36B6}"/>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1" name="Oval 40">
              <a:extLst>
                <a:ext uri="{FF2B5EF4-FFF2-40B4-BE49-F238E27FC236}">
                  <a16:creationId xmlns:a16="http://schemas.microsoft.com/office/drawing/2014/main" id="{6473EEA8-9843-40F9-A9FC-2BD0A56FD133}"/>
                </a:ext>
              </a:extLst>
            </p:cNvPr>
            <p:cNvSpPr/>
            <p:nvPr/>
          </p:nvSpPr>
          <p:spPr>
            <a:xfrm>
              <a:off x="1636700" y="3330594"/>
              <a:ext cx="196812" cy="196812"/>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360609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16161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23C620-0987-4144-9977-389BB4D6DD3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50000"/>
                    <a:alpha val="7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50000"/>
                  <a:alpha val="70000"/>
                </a:schemeClr>
              </a:solidFill>
              <a:latin typeface="+mj-lt"/>
              <a:ea typeface="Roboto Condensed" panose="02000000000000000000" pitchFamily="2" charset="0"/>
              <a:cs typeface="Segoe UI" panose="020B0502040204020203" pitchFamily="34" charset="0"/>
            </a:endParaRPr>
          </a:p>
        </p:txBody>
      </p:sp>
      <p:grpSp>
        <p:nvGrpSpPr>
          <p:cNvPr id="3" name="Group 2">
            <a:extLst>
              <a:ext uri="{FF2B5EF4-FFF2-40B4-BE49-F238E27FC236}">
                <a16:creationId xmlns:a16="http://schemas.microsoft.com/office/drawing/2014/main" id="{0589B43E-092F-427C-A81B-E72971B96FC0}"/>
              </a:ext>
            </a:extLst>
          </p:cNvPr>
          <p:cNvGrpSpPr/>
          <p:nvPr userDrawn="1"/>
        </p:nvGrpSpPr>
        <p:grpSpPr>
          <a:xfrm>
            <a:off x="10071124" y="6463714"/>
            <a:ext cx="1819613" cy="261610"/>
            <a:chOff x="361913" y="6408848"/>
            <a:chExt cx="1819613" cy="261610"/>
          </a:xfrm>
        </p:grpSpPr>
        <p:sp>
          <p:nvSpPr>
            <p:cNvPr id="4" name="Freeform 62">
              <a:extLst>
                <a:ext uri="{FF2B5EF4-FFF2-40B4-BE49-F238E27FC236}">
                  <a16:creationId xmlns:a16="http://schemas.microsoft.com/office/drawing/2014/main" id="{47920DCD-1971-4BA6-929F-B2C5CCB10E5B}"/>
                </a:ext>
              </a:extLst>
            </p:cNvPr>
            <p:cNvSpPr>
              <a:spLocks noEditPoints="1"/>
            </p:cNvSpPr>
            <p:nvPr/>
          </p:nvSpPr>
          <p:spPr bwMode="auto">
            <a:xfrm>
              <a:off x="361913" y="6479934"/>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50000"/>
                <a:alpha val="7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chemeClr val="bg1">
                    <a:lumMod val="75000"/>
                  </a:schemeClr>
                </a:solidFill>
              </a:endParaRPr>
            </a:p>
          </p:txBody>
        </p:sp>
        <p:sp>
          <p:nvSpPr>
            <p:cNvPr id="5" name="TextBox 4">
              <a:extLst>
                <a:ext uri="{FF2B5EF4-FFF2-40B4-BE49-F238E27FC236}">
                  <a16:creationId xmlns:a16="http://schemas.microsoft.com/office/drawing/2014/main" id="{121425A0-4D84-4A7B-9E7C-D714FF7C2DEC}"/>
                </a:ext>
              </a:extLst>
            </p:cNvPr>
            <p:cNvSpPr txBox="1"/>
            <p:nvPr/>
          </p:nvSpPr>
          <p:spPr>
            <a:xfrm>
              <a:off x="435535" y="6408848"/>
              <a:ext cx="1745991" cy="261610"/>
            </a:xfrm>
            <a:prstGeom prst="rect">
              <a:avLst/>
            </a:prstGeom>
            <a:noFill/>
          </p:spPr>
          <p:txBody>
            <a:bodyPr wrap="none" rtlCol="0">
              <a:spAutoFit/>
            </a:bodyPr>
            <a:lstStyle/>
            <a:p>
              <a:r>
                <a:rPr lang="en-US" sz="1100" b="0">
                  <a:solidFill>
                    <a:schemeClr val="bg1">
                      <a:lumMod val="50000"/>
                      <a:alpha val="70000"/>
                    </a:schemeClr>
                  </a:solidFill>
                  <a:cs typeface="Segoe UI" panose="020B0502040204020203" pitchFamily="34" charset="0"/>
                </a:rPr>
                <a:t>2018 All Rights Reserved</a:t>
              </a:r>
              <a:endParaRPr lang="id-ID" sz="1100" b="0">
                <a:solidFill>
                  <a:schemeClr val="bg1">
                    <a:lumMod val="50000"/>
                    <a:alpha val="70000"/>
                  </a:schemeClr>
                </a:solidFill>
                <a:cs typeface="Segoe UI" panose="020B0502040204020203" pitchFamily="34" charset="0"/>
              </a:endParaRPr>
            </a:p>
          </p:txBody>
        </p:sp>
      </p:grpSp>
      <p:grpSp>
        <p:nvGrpSpPr>
          <p:cNvPr id="6" name="Group 5">
            <a:extLst>
              <a:ext uri="{FF2B5EF4-FFF2-40B4-BE49-F238E27FC236}">
                <a16:creationId xmlns:a16="http://schemas.microsoft.com/office/drawing/2014/main" id="{6BE003B2-8EA8-4A76-B128-FF5A4255609E}"/>
              </a:ext>
            </a:extLst>
          </p:cNvPr>
          <p:cNvGrpSpPr/>
          <p:nvPr userDrawn="1"/>
        </p:nvGrpSpPr>
        <p:grpSpPr>
          <a:xfrm>
            <a:off x="384609" y="6489983"/>
            <a:ext cx="778679" cy="180047"/>
            <a:chOff x="5001272" y="6417413"/>
            <a:chExt cx="778679" cy="180047"/>
          </a:xfrm>
        </p:grpSpPr>
        <p:grpSp>
          <p:nvGrpSpPr>
            <p:cNvPr id="7" name="Group 6">
              <a:extLst>
                <a:ext uri="{FF2B5EF4-FFF2-40B4-BE49-F238E27FC236}">
                  <a16:creationId xmlns:a16="http://schemas.microsoft.com/office/drawing/2014/main" id="{60B0AC0A-1407-4E22-8AC2-78517D78F953}"/>
                </a:ext>
              </a:extLst>
            </p:cNvPr>
            <p:cNvGrpSpPr/>
            <p:nvPr/>
          </p:nvGrpSpPr>
          <p:grpSpPr>
            <a:xfrm>
              <a:off x="5001272" y="6417413"/>
              <a:ext cx="180047" cy="180047"/>
              <a:chOff x="5001272" y="6417413"/>
              <a:chExt cx="180047" cy="180047"/>
            </a:xfrm>
          </p:grpSpPr>
          <p:sp>
            <p:nvSpPr>
              <p:cNvPr id="14" name="Oval 13">
                <a:extLst>
                  <a:ext uri="{FF2B5EF4-FFF2-40B4-BE49-F238E27FC236}">
                    <a16:creationId xmlns:a16="http://schemas.microsoft.com/office/drawing/2014/main" id="{663C01AE-72CF-40A5-8B46-AE5418DAA8C4}"/>
                  </a:ext>
                </a:extLst>
              </p:cNvPr>
              <p:cNvSpPr/>
              <p:nvPr/>
            </p:nvSpPr>
            <p:spPr>
              <a:xfrm>
                <a:off x="5001272"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75">
                <a:extLst>
                  <a:ext uri="{FF2B5EF4-FFF2-40B4-BE49-F238E27FC236}">
                    <a16:creationId xmlns:a16="http://schemas.microsoft.com/office/drawing/2014/main" id="{B1374B8F-5305-48D4-994E-1DECDB5F9516}"/>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65000"/>
                </a:schemeClr>
              </a:solidFill>
              <a:ln>
                <a:noFill/>
              </a:ln>
              <a:effectLst/>
            </p:spPr>
            <p:txBody>
              <a:bodyPr wrap="none" lIns="34290" tIns="17145" rIns="34290" bIns="17145" anchor="ctr"/>
              <a:lstStyle/>
              <a:p>
                <a:endParaRPr lang="en-US"/>
              </a:p>
            </p:txBody>
          </p:sp>
        </p:grpSp>
        <p:grpSp>
          <p:nvGrpSpPr>
            <p:cNvPr id="8" name="Group 7">
              <a:extLst>
                <a:ext uri="{FF2B5EF4-FFF2-40B4-BE49-F238E27FC236}">
                  <a16:creationId xmlns:a16="http://schemas.microsoft.com/office/drawing/2014/main" id="{35D74AE3-3A06-49AF-B785-463C9FE7116F}"/>
                </a:ext>
              </a:extLst>
            </p:cNvPr>
            <p:cNvGrpSpPr/>
            <p:nvPr/>
          </p:nvGrpSpPr>
          <p:grpSpPr>
            <a:xfrm>
              <a:off x="5300588" y="6417413"/>
              <a:ext cx="180047" cy="180047"/>
              <a:chOff x="5300588" y="6417413"/>
              <a:chExt cx="180047" cy="180047"/>
            </a:xfrm>
          </p:grpSpPr>
          <p:sp>
            <p:nvSpPr>
              <p:cNvPr id="12" name="Oval 11">
                <a:extLst>
                  <a:ext uri="{FF2B5EF4-FFF2-40B4-BE49-F238E27FC236}">
                    <a16:creationId xmlns:a16="http://schemas.microsoft.com/office/drawing/2014/main" id="{7B5C3470-7C5F-41DE-83CF-3F1021C31B6E}"/>
                  </a:ext>
                </a:extLst>
              </p:cNvPr>
              <p:cNvSpPr/>
              <p:nvPr/>
            </p:nvSpPr>
            <p:spPr>
              <a:xfrm>
                <a:off x="5300588"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350956E8-815F-4061-A90E-3549FE7DF6E0}"/>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65000"/>
                </a:schemeClr>
              </a:solidFill>
              <a:ln>
                <a:noFill/>
              </a:ln>
              <a:effectLst/>
            </p:spPr>
            <p:txBody>
              <a:bodyPr wrap="none" lIns="34290" tIns="17145" rIns="34290" bIns="17145" anchor="ctr"/>
              <a:lstStyle/>
              <a:p>
                <a:endParaRPr lang="en-US"/>
              </a:p>
            </p:txBody>
          </p:sp>
        </p:grpSp>
        <p:grpSp>
          <p:nvGrpSpPr>
            <p:cNvPr id="9" name="Group 8">
              <a:extLst>
                <a:ext uri="{FF2B5EF4-FFF2-40B4-BE49-F238E27FC236}">
                  <a16:creationId xmlns:a16="http://schemas.microsoft.com/office/drawing/2014/main" id="{64B19D6E-022F-48D0-8F61-7C36508B893C}"/>
                </a:ext>
              </a:extLst>
            </p:cNvPr>
            <p:cNvGrpSpPr/>
            <p:nvPr/>
          </p:nvGrpSpPr>
          <p:grpSpPr>
            <a:xfrm>
              <a:off x="5599904" y="6417413"/>
              <a:ext cx="180047" cy="180047"/>
              <a:chOff x="5599904" y="6417413"/>
              <a:chExt cx="180047" cy="180047"/>
            </a:xfrm>
          </p:grpSpPr>
          <p:sp>
            <p:nvSpPr>
              <p:cNvPr id="10" name="Oval 9">
                <a:extLst>
                  <a:ext uri="{FF2B5EF4-FFF2-40B4-BE49-F238E27FC236}">
                    <a16:creationId xmlns:a16="http://schemas.microsoft.com/office/drawing/2014/main" id="{F0080202-734F-405B-8C61-0319938BE462}"/>
                  </a:ext>
                </a:extLst>
              </p:cNvPr>
              <p:cNvSpPr/>
              <p:nvPr/>
            </p:nvSpPr>
            <p:spPr>
              <a:xfrm>
                <a:off x="5599904"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87">
                <a:extLst>
                  <a:ext uri="{FF2B5EF4-FFF2-40B4-BE49-F238E27FC236}">
                    <a16:creationId xmlns:a16="http://schemas.microsoft.com/office/drawing/2014/main" id="{C0BA8E3E-8E5A-4A51-8256-702BFA55822B}"/>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lumMod val="65000"/>
                </a:schemeClr>
              </a:solidFill>
              <a:ln>
                <a:noFill/>
              </a:ln>
              <a:effectLst/>
            </p:spPr>
            <p:txBody>
              <a:bodyPr wrap="none" lIns="34290" tIns="17145" rIns="34290" bIns="17145" anchor="ctr"/>
              <a:lstStyle/>
              <a:p>
                <a:endParaRPr lang="en-US"/>
              </a:p>
            </p:txBody>
          </p:sp>
        </p:grpSp>
      </p:grpSp>
      <p:grpSp>
        <p:nvGrpSpPr>
          <p:cNvPr id="16" name="Group 15">
            <a:extLst>
              <a:ext uri="{FF2B5EF4-FFF2-40B4-BE49-F238E27FC236}">
                <a16:creationId xmlns:a16="http://schemas.microsoft.com/office/drawing/2014/main" id="{E0F0ECB6-0E09-42A7-88C8-FCC1514B0CE1}"/>
              </a:ext>
            </a:extLst>
          </p:cNvPr>
          <p:cNvGrpSpPr/>
          <p:nvPr userDrawn="1"/>
        </p:nvGrpSpPr>
        <p:grpSpPr>
          <a:xfrm rot="5400000">
            <a:off x="11675183" y="651894"/>
            <a:ext cx="194792" cy="70989"/>
            <a:chOff x="384609" y="288810"/>
            <a:chExt cx="283286" cy="103239"/>
          </a:xfrm>
        </p:grpSpPr>
        <p:sp>
          <p:nvSpPr>
            <p:cNvPr id="17" name="Oval 16">
              <a:extLst>
                <a:ext uri="{FF2B5EF4-FFF2-40B4-BE49-F238E27FC236}">
                  <a16:creationId xmlns:a16="http://schemas.microsoft.com/office/drawing/2014/main" id="{66905380-80E3-4A14-B345-F3E05BC0CF5C}"/>
                </a:ext>
              </a:extLst>
            </p:cNvPr>
            <p:cNvSpPr/>
            <p:nvPr/>
          </p:nvSpPr>
          <p:spPr>
            <a:xfrm>
              <a:off x="384609" y="288810"/>
              <a:ext cx="103239" cy="103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3E8EBFB-3FA4-4D74-B481-3A9AA07F7E30}"/>
                </a:ext>
              </a:extLst>
            </p:cNvPr>
            <p:cNvSpPr/>
            <p:nvPr/>
          </p:nvSpPr>
          <p:spPr>
            <a:xfrm>
              <a:off x="564656" y="288810"/>
              <a:ext cx="103239" cy="1032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F9A89382-FDB8-4E7F-B1DF-24360D21F7DB}"/>
              </a:ext>
            </a:extLst>
          </p:cNvPr>
          <p:cNvGrpSpPr/>
          <p:nvPr userDrawn="1"/>
        </p:nvGrpSpPr>
        <p:grpSpPr>
          <a:xfrm>
            <a:off x="284356" y="300486"/>
            <a:ext cx="469009" cy="444795"/>
            <a:chOff x="1636700" y="2361281"/>
            <a:chExt cx="2251688" cy="2135438"/>
          </a:xfrm>
        </p:grpSpPr>
        <p:sp>
          <p:nvSpPr>
            <p:cNvPr id="21" name="Oval 20">
              <a:extLst>
                <a:ext uri="{FF2B5EF4-FFF2-40B4-BE49-F238E27FC236}">
                  <a16:creationId xmlns:a16="http://schemas.microsoft.com/office/drawing/2014/main" id="{75FBE6BE-C87D-4BCF-B4C3-C641DFE71679}"/>
                </a:ext>
              </a:extLst>
            </p:cNvPr>
            <p:cNvSpPr/>
            <p:nvPr/>
          </p:nvSpPr>
          <p:spPr>
            <a:xfrm>
              <a:off x="1932306" y="3264905"/>
              <a:ext cx="328190" cy="328190"/>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2" name="Freeform: Shape 21">
              <a:extLst>
                <a:ext uri="{FF2B5EF4-FFF2-40B4-BE49-F238E27FC236}">
                  <a16:creationId xmlns:a16="http://schemas.microsoft.com/office/drawing/2014/main" id="{C4C30816-70E6-489C-8E9A-B32001AAC5E7}"/>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3" name="Oval 22">
              <a:extLst>
                <a:ext uri="{FF2B5EF4-FFF2-40B4-BE49-F238E27FC236}">
                  <a16:creationId xmlns:a16="http://schemas.microsoft.com/office/drawing/2014/main" id="{1CB373BB-8F14-4ACE-8E31-70A94A6CF3C4}"/>
                </a:ext>
              </a:extLst>
            </p:cNvPr>
            <p:cNvSpPr/>
            <p:nvPr/>
          </p:nvSpPr>
          <p:spPr>
            <a:xfrm>
              <a:off x="1636700" y="3330594"/>
              <a:ext cx="196812" cy="196812"/>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260869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gradFill flip="none" rotWithShape="1">
          <a:gsLst>
            <a:gs pos="0">
              <a:schemeClr val="accent4"/>
            </a:gs>
            <a:gs pos="85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AF0A2754-24AF-443A-852A-F725251A84E9}"/>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21" name="Group 20">
            <a:extLst>
              <a:ext uri="{FF2B5EF4-FFF2-40B4-BE49-F238E27FC236}">
                <a16:creationId xmlns:a16="http://schemas.microsoft.com/office/drawing/2014/main" id="{E12C8A05-7B90-492C-A769-D73E19487981}"/>
              </a:ext>
            </a:extLst>
          </p:cNvPr>
          <p:cNvGrpSpPr/>
          <p:nvPr userDrawn="1"/>
        </p:nvGrpSpPr>
        <p:grpSpPr>
          <a:xfrm>
            <a:off x="10071124" y="6463714"/>
            <a:ext cx="1819613" cy="261610"/>
            <a:chOff x="361913" y="6408848"/>
            <a:chExt cx="1819613" cy="261610"/>
          </a:xfrm>
        </p:grpSpPr>
        <p:sp>
          <p:nvSpPr>
            <p:cNvPr id="22" name="Freeform 62">
              <a:extLst>
                <a:ext uri="{FF2B5EF4-FFF2-40B4-BE49-F238E27FC236}">
                  <a16:creationId xmlns:a16="http://schemas.microsoft.com/office/drawing/2014/main" id="{832BB2DD-82D5-4087-BFEB-C772883F0A62}"/>
                </a:ext>
              </a:extLst>
            </p:cNvPr>
            <p:cNvSpPr>
              <a:spLocks noEditPoints="1"/>
            </p:cNvSpPr>
            <p:nvPr/>
          </p:nvSpPr>
          <p:spPr bwMode="auto">
            <a:xfrm>
              <a:off x="361913" y="6479934"/>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95000"/>
                <a:alpha val="7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chemeClr val="bg1">
                    <a:lumMod val="75000"/>
                  </a:schemeClr>
                </a:solidFill>
              </a:endParaRPr>
            </a:p>
          </p:txBody>
        </p:sp>
        <p:sp>
          <p:nvSpPr>
            <p:cNvPr id="23" name="TextBox 22">
              <a:extLst>
                <a:ext uri="{FF2B5EF4-FFF2-40B4-BE49-F238E27FC236}">
                  <a16:creationId xmlns:a16="http://schemas.microsoft.com/office/drawing/2014/main" id="{08545C13-A66A-4D0F-8468-3146419A1C43}"/>
                </a:ext>
              </a:extLst>
            </p:cNvPr>
            <p:cNvSpPr txBox="1"/>
            <p:nvPr/>
          </p:nvSpPr>
          <p:spPr>
            <a:xfrm>
              <a:off x="435535" y="6408848"/>
              <a:ext cx="1745991" cy="261610"/>
            </a:xfrm>
            <a:prstGeom prst="rect">
              <a:avLst/>
            </a:prstGeom>
            <a:noFill/>
          </p:spPr>
          <p:txBody>
            <a:bodyPr wrap="none" rtlCol="0">
              <a:spAutoFit/>
            </a:bodyPr>
            <a:lstStyle/>
            <a:p>
              <a:r>
                <a:rPr lang="en-US" sz="1100" b="0">
                  <a:solidFill>
                    <a:schemeClr val="bg1">
                      <a:lumMod val="95000"/>
                      <a:alpha val="80000"/>
                    </a:schemeClr>
                  </a:solidFill>
                  <a:cs typeface="Segoe UI" panose="020B0502040204020203" pitchFamily="34" charset="0"/>
                </a:rPr>
                <a:t>2018 All Rights Reserved</a:t>
              </a:r>
              <a:endParaRPr lang="id-ID" sz="1100" b="0">
                <a:solidFill>
                  <a:schemeClr val="bg1">
                    <a:lumMod val="95000"/>
                    <a:alpha val="80000"/>
                  </a:schemeClr>
                </a:solidFill>
                <a:cs typeface="Segoe UI" panose="020B0502040204020203" pitchFamily="34" charset="0"/>
              </a:endParaRPr>
            </a:p>
          </p:txBody>
        </p:sp>
      </p:grpSp>
      <p:grpSp>
        <p:nvGrpSpPr>
          <p:cNvPr id="24" name="Group 23">
            <a:extLst>
              <a:ext uri="{FF2B5EF4-FFF2-40B4-BE49-F238E27FC236}">
                <a16:creationId xmlns:a16="http://schemas.microsoft.com/office/drawing/2014/main" id="{322E369C-6392-4132-9D8A-49F25E5D6B82}"/>
              </a:ext>
            </a:extLst>
          </p:cNvPr>
          <p:cNvGrpSpPr/>
          <p:nvPr userDrawn="1"/>
        </p:nvGrpSpPr>
        <p:grpSpPr>
          <a:xfrm>
            <a:off x="384609" y="6489983"/>
            <a:ext cx="778679" cy="180047"/>
            <a:chOff x="5001272" y="6417413"/>
            <a:chExt cx="778679" cy="180047"/>
          </a:xfrm>
        </p:grpSpPr>
        <p:grpSp>
          <p:nvGrpSpPr>
            <p:cNvPr id="25" name="Group 24">
              <a:extLst>
                <a:ext uri="{FF2B5EF4-FFF2-40B4-BE49-F238E27FC236}">
                  <a16:creationId xmlns:a16="http://schemas.microsoft.com/office/drawing/2014/main" id="{D5F9E07B-2618-45D5-8F6A-5F99D8909664}"/>
                </a:ext>
              </a:extLst>
            </p:cNvPr>
            <p:cNvGrpSpPr/>
            <p:nvPr/>
          </p:nvGrpSpPr>
          <p:grpSpPr>
            <a:xfrm>
              <a:off x="5001272" y="6417413"/>
              <a:ext cx="180047" cy="180047"/>
              <a:chOff x="5001272" y="6417413"/>
              <a:chExt cx="180047" cy="180047"/>
            </a:xfrm>
          </p:grpSpPr>
          <p:sp>
            <p:nvSpPr>
              <p:cNvPr id="32" name="Oval 31">
                <a:extLst>
                  <a:ext uri="{FF2B5EF4-FFF2-40B4-BE49-F238E27FC236}">
                    <a16:creationId xmlns:a16="http://schemas.microsoft.com/office/drawing/2014/main" id="{CA65C663-5A3C-4063-AD81-3A6B0599BD12}"/>
                  </a:ext>
                </a:extLst>
              </p:cNvPr>
              <p:cNvSpPr/>
              <p:nvPr/>
            </p:nvSpPr>
            <p:spPr>
              <a:xfrm>
                <a:off x="5001272"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75">
                <a:extLst>
                  <a:ext uri="{FF2B5EF4-FFF2-40B4-BE49-F238E27FC236}">
                    <a16:creationId xmlns:a16="http://schemas.microsoft.com/office/drawing/2014/main" id="{CCB0B4F2-229A-4E71-A9F5-A9FAE89E7B67}"/>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a:p>
            </p:txBody>
          </p:sp>
        </p:grpSp>
        <p:grpSp>
          <p:nvGrpSpPr>
            <p:cNvPr id="26" name="Group 25">
              <a:extLst>
                <a:ext uri="{FF2B5EF4-FFF2-40B4-BE49-F238E27FC236}">
                  <a16:creationId xmlns:a16="http://schemas.microsoft.com/office/drawing/2014/main" id="{19B3425A-F925-426F-87FD-E9604BD66350}"/>
                </a:ext>
              </a:extLst>
            </p:cNvPr>
            <p:cNvGrpSpPr/>
            <p:nvPr/>
          </p:nvGrpSpPr>
          <p:grpSpPr>
            <a:xfrm>
              <a:off x="5300588" y="6417413"/>
              <a:ext cx="180047" cy="180047"/>
              <a:chOff x="5300588" y="6417413"/>
              <a:chExt cx="180047" cy="180047"/>
            </a:xfrm>
          </p:grpSpPr>
          <p:sp>
            <p:nvSpPr>
              <p:cNvPr id="30" name="Oval 29">
                <a:extLst>
                  <a:ext uri="{FF2B5EF4-FFF2-40B4-BE49-F238E27FC236}">
                    <a16:creationId xmlns:a16="http://schemas.microsoft.com/office/drawing/2014/main" id="{DDBC0019-FF0D-407A-B6D0-4F9EA7B7003A}"/>
                  </a:ext>
                </a:extLst>
              </p:cNvPr>
              <p:cNvSpPr/>
              <p:nvPr/>
            </p:nvSpPr>
            <p:spPr>
              <a:xfrm>
                <a:off x="5300588"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85">
                <a:extLst>
                  <a:ext uri="{FF2B5EF4-FFF2-40B4-BE49-F238E27FC236}">
                    <a16:creationId xmlns:a16="http://schemas.microsoft.com/office/drawing/2014/main" id="{7101E7D8-5DFA-48D5-AA06-D0B376FA550A}"/>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a:p>
            </p:txBody>
          </p:sp>
        </p:grpSp>
        <p:grpSp>
          <p:nvGrpSpPr>
            <p:cNvPr id="27" name="Group 26">
              <a:extLst>
                <a:ext uri="{FF2B5EF4-FFF2-40B4-BE49-F238E27FC236}">
                  <a16:creationId xmlns:a16="http://schemas.microsoft.com/office/drawing/2014/main" id="{F04B84EE-EF94-4475-9A6E-24BBBD618CB0}"/>
                </a:ext>
              </a:extLst>
            </p:cNvPr>
            <p:cNvGrpSpPr/>
            <p:nvPr/>
          </p:nvGrpSpPr>
          <p:grpSpPr>
            <a:xfrm>
              <a:off x="5599904" y="6417413"/>
              <a:ext cx="180047" cy="180047"/>
              <a:chOff x="5599904" y="6417413"/>
              <a:chExt cx="180047" cy="180047"/>
            </a:xfrm>
          </p:grpSpPr>
          <p:sp>
            <p:nvSpPr>
              <p:cNvPr id="28" name="Oval 27">
                <a:extLst>
                  <a:ext uri="{FF2B5EF4-FFF2-40B4-BE49-F238E27FC236}">
                    <a16:creationId xmlns:a16="http://schemas.microsoft.com/office/drawing/2014/main" id="{DE147907-6EED-4410-9874-CDCC0DB9D62F}"/>
                  </a:ext>
                </a:extLst>
              </p:cNvPr>
              <p:cNvSpPr/>
              <p:nvPr/>
            </p:nvSpPr>
            <p:spPr>
              <a:xfrm>
                <a:off x="5599904"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87">
                <a:extLst>
                  <a:ext uri="{FF2B5EF4-FFF2-40B4-BE49-F238E27FC236}">
                    <a16:creationId xmlns:a16="http://schemas.microsoft.com/office/drawing/2014/main" id="{6B1E29C0-DD76-4349-8137-236E3A058063}"/>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90" tIns="17145" rIns="34290" bIns="17145" anchor="ctr"/>
              <a:lstStyle/>
              <a:p>
                <a:endParaRPr lang="en-US"/>
              </a:p>
            </p:txBody>
          </p:sp>
        </p:grpSp>
      </p:grpSp>
      <p:grpSp>
        <p:nvGrpSpPr>
          <p:cNvPr id="34" name="Group 33">
            <a:extLst>
              <a:ext uri="{FF2B5EF4-FFF2-40B4-BE49-F238E27FC236}">
                <a16:creationId xmlns:a16="http://schemas.microsoft.com/office/drawing/2014/main" id="{0CC41CDA-5450-4A7D-9E1C-3E730C8ED937}"/>
              </a:ext>
            </a:extLst>
          </p:cNvPr>
          <p:cNvGrpSpPr/>
          <p:nvPr userDrawn="1"/>
        </p:nvGrpSpPr>
        <p:grpSpPr>
          <a:xfrm rot="5400000">
            <a:off x="11675183" y="651894"/>
            <a:ext cx="194792" cy="70989"/>
            <a:chOff x="384609" y="288810"/>
            <a:chExt cx="283286" cy="103239"/>
          </a:xfrm>
          <a:solidFill>
            <a:schemeClr val="bg1"/>
          </a:solidFill>
        </p:grpSpPr>
        <p:sp>
          <p:nvSpPr>
            <p:cNvPr id="35" name="Oval 34">
              <a:extLst>
                <a:ext uri="{FF2B5EF4-FFF2-40B4-BE49-F238E27FC236}">
                  <a16:creationId xmlns:a16="http://schemas.microsoft.com/office/drawing/2014/main" id="{7A9778FB-006B-45BF-8A29-B1232E161CF7}"/>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CDD8D5A-36C8-49FD-BDE4-C2A245713D59}"/>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5EBC19D-01A1-45CC-88C5-F04E6A7C9CE6}"/>
              </a:ext>
            </a:extLst>
          </p:cNvPr>
          <p:cNvGrpSpPr/>
          <p:nvPr userDrawn="1"/>
        </p:nvGrpSpPr>
        <p:grpSpPr>
          <a:xfrm>
            <a:off x="284356" y="300486"/>
            <a:ext cx="469009" cy="444795"/>
            <a:chOff x="1636700" y="2361281"/>
            <a:chExt cx="2251688" cy="2135438"/>
          </a:xfrm>
        </p:grpSpPr>
        <p:sp>
          <p:nvSpPr>
            <p:cNvPr id="39" name="Oval 38">
              <a:extLst>
                <a:ext uri="{FF2B5EF4-FFF2-40B4-BE49-F238E27FC236}">
                  <a16:creationId xmlns:a16="http://schemas.microsoft.com/office/drawing/2014/main" id="{599DD7EE-34DB-4259-A6AB-C3A3B379C9F4}"/>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0" name="Freeform: Shape 39">
              <a:extLst>
                <a:ext uri="{FF2B5EF4-FFF2-40B4-BE49-F238E27FC236}">
                  <a16:creationId xmlns:a16="http://schemas.microsoft.com/office/drawing/2014/main" id="{A255B12F-9E1B-4AF3-AD8E-3207EEEAAB83}"/>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1" name="Oval 40">
              <a:extLst>
                <a:ext uri="{FF2B5EF4-FFF2-40B4-BE49-F238E27FC236}">
                  <a16:creationId xmlns:a16="http://schemas.microsoft.com/office/drawing/2014/main" id="{415D9FFA-0DD4-4582-8512-A2964184479F}"/>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1430808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1176725-B3FA-4492-87B2-610DF85661E7}"/>
              </a:ext>
            </a:extLst>
          </p:cNvPr>
          <p:cNvSpPr>
            <a:spLocks noGrp="1"/>
          </p:cNvSpPr>
          <p:nvPr>
            <p:ph type="pic" sz="quarter" idx="10" hasCustomPrompt="1"/>
          </p:nvPr>
        </p:nvSpPr>
        <p:spPr>
          <a:xfrm>
            <a:off x="0" y="0"/>
            <a:ext cx="12192000" cy="6858000"/>
          </a:xfrm>
          <a:prstGeom prst="rect">
            <a:avLst/>
          </a:prstGeom>
          <a:solidFill>
            <a:schemeClr val="bg1">
              <a:lumMod val="95000"/>
              <a:alpha val="25000"/>
            </a:schemeClr>
          </a:solidFill>
        </p:spPr>
        <p:txBody>
          <a:bodyPr/>
          <a:lstStyle>
            <a:lvl1pPr marL="0" indent="0">
              <a:buNone/>
              <a:defRPr sz="1400">
                <a:solidFill>
                  <a:schemeClr val="bg1">
                    <a:lumMod val="75000"/>
                  </a:schemeClr>
                </a:solidFill>
              </a:defRPr>
            </a:lvl1pPr>
          </a:lstStyle>
          <a:p>
            <a:r>
              <a:rPr lang="en-US"/>
              <a:t>Image Placeholder</a:t>
            </a:r>
          </a:p>
        </p:txBody>
      </p:sp>
    </p:spTree>
    <p:extLst>
      <p:ext uri="{BB962C8B-B14F-4D97-AF65-F5344CB8AC3E}">
        <p14:creationId xmlns:p14="http://schemas.microsoft.com/office/powerpoint/2010/main" val="131923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6" presetClass="emph" presetSubtype="0" decel="100000" fill="hold" grpId="1" nodeType="withEffect">
                                  <p:stCondLst>
                                    <p:cond delay="250"/>
                                  </p:stCondLst>
                                  <p:childTnLst>
                                    <p:animScale>
                                      <p:cBhvr>
                                        <p:cTn id="9" dur="1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Pr>
        <a:gradFill flip="none" rotWithShape="1">
          <a:gsLst>
            <a:gs pos="0">
              <a:schemeClr val="accent4"/>
            </a:gs>
            <a:gs pos="85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AF0A2754-24AF-443A-852A-F725251A84E9}"/>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21" name="Group 20">
            <a:extLst>
              <a:ext uri="{FF2B5EF4-FFF2-40B4-BE49-F238E27FC236}">
                <a16:creationId xmlns:a16="http://schemas.microsoft.com/office/drawing/2014/main" id="{E12C8A05-7B90-492C-A769-D73E19487981}"/>
              </a:ext>
            </a:extLst>
          </p:cNvPr>
          <p:cNvGrpSpPr/>
          <p:nvPr userDrawn="1"/>
        </p:nvGrpSpPr>
        <p:grpSpPr>
          <a:xfrm>
            <a:off x="10071124" y="6463714"/>
            <a:ext cx="1819613" cy="261610"/>
            <a:chOff x="361913" y="6408848"/>
            <a:chExt cx="1819613" cy="261610"/>
          </a:xfrm>
        </p:grpSpPr>
        <p:sp>
          <p:nvSpPr>
            <p:cNvPr id="22" name="Freeform 62">
              <a:extLst>
                <a:ext uri="{FF2B5EF4-FFF2-40B4-BE49-F238E27FC236}">
                  <a16:creationId xmlns:a16="http://schemas.microsoft.com/office/drawing/2014/main" id="{832BB2DD-82D5-4087-BFEB-C772883F0A62}"/>
                </a:ext>
              </a:extLst>
            </p:cNvPr>
            <p:cNvSpPr>
              <a:spLocks noEditPoints="1"/>
            </p:cNvSpPr>
            <p:nvPr/>
          </p:nvSpPr>
          <p:spPr bwMode="auto">
            <a:xfrm>
              <a:off x="361913" y="6479934"/>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95000"/>
                <a:alpha val="7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chemeClr val="bg1">
                    <a:lumMod val="75000"/>
                  </a:schemeClr>
                </a:solidFill>
              </a:endParaRPr>
            </a:p>
          </p:txBody>
        </p:sp>
        <p:sp>
          <p:nvSpPr>
            <p:cNvPr id="23" name="TextBox 22">
              <a:extLst>
                <a:ext uri="{FF2B5EF4-FFF2-40B4-BE49-F238E27FC236}">
                  <a16:creationId xmlns:a16="http://schemas.microsoft.com/office/drawing/2014/main" id="{08545C13-A66A-4D0F-8468-3146419A1C43}"/>
                </a:ext>
              </a:extLst>
            </p:cNvPr>
            <p:cNvSpPr txBox="1"/>
            <p:nvPr/>
          </p:nvSpPr>
          <p:spPr>
            <a:xfrm>
              <a:off x="435535" y="6408848"/>
              <a:ext cx="1745991" cy="261610"/>
            </a:xfrm>
            <a:prstGeom prst="rect">
              <a:avLst/>
            </a:prstGeom>
            <a:noFill/>
          </p:spPr>
          <p:txBody>
            <a:bodyPr wrap="none" rtlCol="0">
              <a:spAutoFit/>
            </a:bodyPr>
            <a:lstStyle/>
            <a:p>
              <a:r>
                <a:rPr lang="en-US" sz="1100" b="0">
                  <a:solidFill>
                    <a:schemeClr val="bg1">
                      <a:lumMod val="95000"/>
                      <a:alpha val="80000"/>
                    </a:schemeClr>
                  </a:solidFill>
                  <a:cs typeface="Segoe UI" panose="020B0502040204020203" pitchFamily="34" charset="0"/>
                </a:rPr>
                <a:t>2018 All Rights Reserved</a:t>
              </a:r>
              <a:endParaRPr lang="id-ID" sz="1100" b="0">
                <a:solidFill>
                  <a:schemeClr val="bg1">
                    <a:lumMod val="95000"/>
                    <a:alpha val="80000"/>
                  </a:schemeClr>
                </a:solidFill>
                <a:cs typeface="Segoe UI" panose="020B0502040204020203" pitchFamily="34" charset="0"/>
              </a:endParaRPr>
            </a:p>
          </p:txBody>
        </p:sp>
      </p:grpSp>
      <p:grpSp>
        <p:nvGrpSpPr>
          <p:cNvPr id="24" name="Group 23">
            <a:extLst>
              <a:ext uri="{FF2B5EF4-FFF2-40B4-BE49-F238E27FC236}">
                <a16:creationId xmlns:a16="http://schemas.microsoft.com/office/drawing/2014/main" id="{322E369C-6392-4132-9D8A-49F25E5D6B82}"/>
              </a:ext>
            </a:extLst>
          </p:cNvPr>
          <p:cNvGrpSpPr/>
          <p:nvPr userDrawn="1"/>
        </p:nvGrpSpPr>
        <p:grpSpPr>
          <a:xfrm>
            <a:off x="384609" y="6489983"/>
            <a:ext cx="778679" cy="180047"/>
            <a:chOff x="5001272" y="6417413"/>
            <a:chExt cx="778679" cy="180047"/>
          </a:xfrm>
        </p:grpSpPr>
        <p:grpSp>
          <p:nvGrpSpPr>
            <p:cNvPr id="25" name="Group 24">
              <a:extLst>
                <a:ext uri="{FF2B5EF4-FFF2-40B4-BE49-F238E27FC236}">
                  <a16:creationId xmlns:a16="http://schemas.microsoft.com/office/drawing/2014/main" id="{D5F9E07B-2618-45D5-8F6A-5F99D8909664}"/>
                </a:ext>
              </a:extLst>
            </p:cNvPr>
            <p:cNvGrpSpPr/>
            <p:nvPr/>
          </p:nvGrpSpPr>
          <p:grpSpPr>
            <a:xfrm>
              <a:off x="5001272" y="6417413"/>
              <a:ext cx="180047" cy="180047"/>
              <a:chOff x="5001272" y="6417413"/>
              <a:chExt cx="180047" cy="180047"/>
            </a:xfrm>
          </p:grpSpPr>
          <p:sp>
            <p:nvSpPr>
              <p:cNvPr id="32" name="Oval 31">
                <a:extLst>
                  <a:ext uri="{FF2B5EF4-FFF2-40B4-BE49-F238E27FC236}">
                    <a16:creationId xmlns:a16="http://schemas.microsoft.com/office/drawing/2014/main" id="{CA65C663-5A3C-4063-AD81-3A6B0599BD12}"/>
                  </a:ext>
                </a:extLst>
              </p:cNvPr>
              <p:cNvSpPr/>
              <p:nvPr/>
            </p:nvSpPr>
            <p:spPr>
              <a:xfrm>
                <a:off x="5001272"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75">
                <a:extLst>
                  <a:ext uri="{FF2B5EF4-FFF2-40B4-BE49-F238E27FC236}">
                    <a16:creationId xmlns:a16="http://schemas.microsoft.com/office/drawing/2014/main" id="{CCB0B4F2-229A-4E71-A9F5-A9FAE89E7B67}"/>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a:p>
            </p:txBody>
          </p:sp>
        </p:grpSp>
        <p:grpSp>
          <p:nvGrpSpPr>
            <p:cNvPr id="26" name="Group 25">
              <a:extLst>
                <a:ext uri="{FF2B5EF4-FFF2-40B4-BE49-F238E27FC236}">
                  <a16:creationId xmlns:a16="http://schemas.microsoft.com/office/drawing/2014/main" id="{19B3425A-F925-426F-87FD-E9604BD66350}"/>
                </a:ext>
              </a:extLst>
            </p:cNvPr>
            <p:cNvGrpSpPr/>
            <p:nvPr/>
          </p:nvGrpSpPr>
          <p:grpSpPr>
            <a:xfrm>
              <a:off x="5300588" y="6417413"/>
              <a:ext cx="180047" cy="180047"/>
              <a:chOff x="5300588" y="6417413"/>
              <a:chExt cx="180047" cy="180047"/>
            </a:xfrm>
          </p:grpSpPr>
          <p:sp>
            <p:nvSpPr>
              <p:cNvPr id="30" name="Oval 29">
                <a:extLst>
                  <a:ext uri="{FF2B5EF4-FFF2-40B4-BE49-F238E27FC236}">
                    <a16:creationId xmlns:a16="http://schemas.microsoft.com/office/drawing/2014/main" id="{DDBC0019-FF0D-407A-B6D0-4F9EA7B7003A}"/>
                  </a:ext>
                </a:extLst>
              </p:cNvPr>
              <p:cNvSpPr/>
              <p:nvPr/>
            </p:nvSpPr>
            <p:spPr>
              <a:xfrm>
                <a:off x="5300588"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85">
                <a:extLst>
                  <a:ext uri="{FF2B5EF4-FFF2-40B4-BE49-F238E27FC236}">
                    <a16:creationId xmlns:a16="http://schemas.microsoft.com/office/drawing/2014/main" id="{7101E7D8-5DFA-48D5-AA06-D0B376FA550A}"/>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a:p>
            </p:txBody>
          </p:sp>
        </p:grpSp>
        <p:grpSp>
          <p:nvGrpSpPr>
            <p:cNvPr id="27" name="Group 26">
              <a:extLst>
                <a:ext uri="{FF2B5EF4-FFF2-40B4-BE49-F238E27FC236}">
                  <a16:creationId xmlns:a16="http://schemas.microsoft.com/office/drawing/2014/main" id="{F04B84EE-EF94-4475-9A6E-24BBBD618CB0}"/>
                </a:ext>
              </a:extLst>
            </p:cNvPr>
            <p:cNvGrpSpPr/>
            <p:nvPr/>
          </p:nvGrpSpPr>
          <p:grpSpPr>
            <a:xfrm>
              <a:off x="5599904" y="6417413"/>
              <a:ext cx="180047" cy="180047"/>
              <a:chOff x="5599904" y="6417413"/>
              <a:chExt cx="180047" cy="180047"/>
            </a:xfrm>
          </p:grpSpPr>
          <p:sp>
            <p:nvSpPr>
              <p:cNvPr id="28" name="Oval 27">
                <a:extLst>
                  <a:ext uri="{FF2B5EF4-FFF2-40B4-BE49-F238E27FC236}">
                    <a16:creationId xmlns:a16="http://schemas.microsoft.com/office/drawing/2014/main" id="{DE147907-6EED-4410-9874-CDCC0DB9D62F}"/>
                  </a:ext>
                </a:extLst>
              </p:cNvPr>
              <p:cNvSpPr/>
              <p:nvPr/>
            </p:nvSpPr>
            <p:spPr>
              <a:xfrm>
                <a:off x="5599904"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87">
                <a:extLst>
                  <a:ext uri="{FF2B5EF4-FFF2-40B4-BE49-F238E27FC236}">
                    <a16:creationId xmlns:a16="http://schemas.microsoft.com/office/drawing/2014/main" id="{6B1E29C0-DD76-4349-8137-236E3A058063}"/>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90" tIns="17145" rIns="34290" bIns="17145" anchor="ctr"/>
              <a:lstStyle/>
              <a:p>
                <a:endParaRPr lang="en-US"/>
              </a:p>
            </p:txBody>
          </p:sp>
        </p:grpSp>
      </p:grpSp>
      <p:grpSp>
        <p:nvGrpSpPr>
          <p:cNvPr id="34" name="Group 33">
            <a:extLst>
              <a:ext uri="{FF2B5EF4-FFF2-40B4-BE49-F238E27FC236}">
                <a16:creationId xmlns:a16="http://schemas.microsoft.com/office/drawing/2014/main" id="{0CC41CDA-5450-4A7D-9E1C-3E730C8ED937}"/>
              </a:ext>
            </a:extLst>
          </p:cNvPr>
          <p:cNvGrpSpPr/>
          <p:nvPr userDrawn="1"/>
        </p:nvGrpSpPr>
        <p:grpSpPr>
          <a:xfrm rot="5400000">
            <a:off x="11675183" y="651894"/>
            <a:ext cx="194792" cy="70989"/>
            <a:chOff x="384609" y="288810"/>
            <a:chExt cx="283286" cy="103239"/>
          </a:xfrm>
          <a:solidFill>
            <a:schemeClr val="bg1"/>
          </a:solidFill>
        </p:grpSpPr>
        <p:sp>
          <p:nvSpPr>
            <p:cNvPr id="35" name="Oval 34">
              <a:extLst>
                <a:ext uri="{FF2B5EF4-FFF2-40B4-BE49-F238E27FC236}">
                  <a16:creationId xmlns:a16="http://schemas.microsoft.com/office/drawing/2014/main" id="{7A9778FB-006B-45BF-8A29-B1232E161CF7}"/>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CDD8D5A-36C8-49FD-BDE4-C2A245713D59}"/>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808B06E7-8AF0-49B6-A653-29461768802E}"/>
              </a:ext>
            </a:extLst>
          </p:cNvPr>
          <p:cNvGrpSpPr/>
          <p:nvPr userDrawn="1"/>
        </p:nvGrpSpPr>
        <p:grpSpPr>
          <a:xfrm>
            <a:off x="284356" y="300486"/>
            <a:ext cx="469009" cy="444795"/>
            <a:chOff x="1636700" y="2361281"/>
            <a:chExt cx="2251688" cy="2135438"/>
          </a:xfrm>
        </p:grpSpPr>
        <p:sp>
          <p:nvSpPr>
            <p:cNvPr id="39" name="Oval 38">
              <a:extLst>
                <a:ext uri="{FF2B5EF4-FFF2-40B4-BE49-F238E27FC236}">
                  <a16:creationId xmlns:a16="http://schemas.microsoft.com/office/drawing/2014/main" id="{8C3A7970-AD3D-411B-A210-FF81F8355256}"/>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0" name="Freeform: Shape 39">
              <a:extLst>
                <a:ext uri="{FF2B5EF4-FFF2-40B4-BE49-F238E27FC236}">
                  <a16:creationId xmlns:a16="http://schemas.microsoft.com/office/drawing/2014/main" id="{17BBBA3A-D4F8-474E-BAA1-4160E9510C9B}"/>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1" name="Oval 40">
              <a:extLst>
                <a:ext uri="{FF2B5EF4-FFF2-40B4-BE49-F238E27FC236}">
                  <a16:creationId xmlns:a16="http://schemas.microsoft.com/office/drawing/2014/main" id="{C73D9E84-A34E-40CF-9986-06DB440F7AFF}"/>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42" name="TextBox 41">
            <a:extLst>
              <a:ext uri="{FF2B5EF4-FFF2-40B4-BE49-F238E27FC236}">
                <a16:creationId xmlns:a16="http://schemas.microsoft.com/office/drawing/2014/main" id="{B503B4B3-1C08-43B0-8F7C-E070EDF59EC4}"/>
              </a:ext>
            </a:extLst>
          </p:cNvPr>
          <p:cNvSpPr txBox="1"/>
          <p:nvPr userDrawn="1"/>
        </p:nvSpPr>
        <p:spPr>
          <a:xfrm>
            <a:off x="-584675" y="472440"/>
            <a:ext cx="13361351" cy="3154710"/>
          </a:xfrm>
          <a:prstGeom prst="rect">
            <a:avLst/>
          </a:prstGeom>
          <a:noFill/>
        </p:spPr>
        <p:txBody>
          <a:bodyPr wrap="none" rtlCol="0">
            <a:spAutoFit/>
          </a:bodyPr>
          <a:lstStyle/>
          <a:p>
            <a:pPr algn="ctr"/>
            <a:r>
              <a:rPr lang="en-US" sz="19900" b="1" spc="-150">
                <a:gradFill>
                  <a:gsLst>
                    <a:gs pos="0">
                      <a:schemeClr val="accent4">
                        <a:lumMod val="75000"/>
                        <a:alpha val="20000"/>
                      </a:schemeClr>
                    </a:gs>
                    <a:gs pos="85000">
                      <a:schemeClr val="accent1">
                        <a:lumMod val="75000"/>
                        <a:alpha val="20000"/>
                      </a:schemeClr>
                    </a:gs>
                  </a:gsLst>
                  <a:path path="circle">
                    <a:fillToRect l="100000" t="100000"/>
                  </a:path>
                </a:gradFill>
                <a:latin typeface="+mj-lt"/>
              </a:rPr>
              <a:t>Introduction</a:t>
            </a:r>
          </a:p>
        </p:txBody>
      </p:sp>
    </p:spTree>
    <p:extLst>
      <p:ext uri="{BB962C8B-B14F-4D97-AF65-F5344CB8AC3E}">
        <p14:creationId xmlns:p14="http://schemas.microsoft.com/office/powerpoint/2010/main" val="52647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par>
                                <p:cTn id="8" presetID="6" presetClass="emph" presetSubtype="0" decel="100000" fill="hold" grpId="1" nodeType="withEffect">
                                  <p:stCondLst>
                                    <p:cond delay="250"/>
                                  </p:stCondLst>
                                  <p:childTnLst>
                                    <p:animScale>
                                      <p:cBhvr>
                                        <p:cTn id="9" dur="1500" fill="hold"/>
                                        <p:tgtEl>
                                          <p:spTgt spid="4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8D116D-6502-49D8-A917-09E34F84C2A1}"/>
              </a:ext>
            </a:extLst>
          </p:cNvPr>
          <p:cNvSpPr/>
          <p:nvPr userDrawn="1"/>
        </p:nvSpPr>
        <p:spPr>
          <a:xfrm>
            <a:off x="0" y="4300437"/>
            <a:ext cx="7934633" cy="2557563"/>
          </a:xfrm>
          <a:prstGeom prst="rect">
            <a:avLst/>
          </a:prstGeom>
          <a:solidFill>
            <a:srgbClr val="25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B9E70DE-0F56-4200-8AD0-55AD30D6DA60}"/>
              </a:ext>
            </a:extLst>
          </p:cNvPr>
          <p:cNvGrpSpPr/>
          <p:nvPr userDrawn="1"/>
        </p:nvGrpSpPr>
        <p:grpSpPr>
          <a:xfrm>
            <a:off x="384609" y="6489983"/>
            <a:ext cx="778679" cy="180047"/>
            <a:chOff x="5001272" y="6417413"/>
            <a:chExt cx="778679" cy="180047"/>
          </a:xfrm>
        </p:grpSpPr>
        <p:grpSp>
          <p:nvGrpSpPr>
            <p:cNvPr id="10" name="Group 9">
              <a:extLst>
                <a:ext uri="{FF2B5EF4-FFF2-40B4-BE49-F238E27FC236}">
                  <a16:creationId xmlns:a16="http://schemas.microsoft.com/office/drawing/2014/main" id="{45557A75-6B1B-4A3F-B650-86033FCF1143}"/>
                </a:ext>
              </a:extLst>
            </p:cNvPr>
            <p:cNvGrpSpPr/>
            <p:nvPr/>
          </p:nvGrpSpPr>
          <p:grpSpPr>
            <a:xfrm>
              <a:off x="5001272" y="6417413"/>
              <a:ext cx="180047" cy="180047"/>
              <a:chOff x="5001272" y="6417413"/>
              <a:chExt cx="180047" cy="180047"/>
            </a:xfrm>
          </p:grpSpPr>
          <p:sp>
            <p:nvSpPr>
              <p:cNvPr id="17" name="Oval 16">
                <a:extLst>
                  <a:ext uri="{FF2B5EF4-FFF2-40B4-BE49-F238E27FC236}">
                    <a16:creationId xmlns:a16="http://schemas.microsoft.com/office/drawing/2014/main" id="{C6218B68-F912-41D8-8F10-C10B0BFD1B03}"/>
                  </a:ext>
                </a:extLst>
              </p:cNvPr>
              <p:cNvSpPr/>
              <p:nvPr/>
            </p:nvSpPr>
            <p:spPr>
              <a:xfrm>
                <a:off x="5001272"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75">
                <a:extLst>
                  <a:ext uri="{FF2B5EF4-FFF2-40B4-BE49-F238E27FC236}">
                    <a16:creationId xmlns:a16="http://schemas.microsoft.com/office/drawing/2014/main" id="{4ECCC698-9480-4A71-8DD5-DDE621A94AF2}"/>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65000"/>
                </a:schemeClr>
              </a:solidFill>
              <a:ln>
                <a:noFill/>
              </a:ln>
              <a:effectLst/>
            </p:spPr>
            <p:txBody>
              <a:bodyPr wrap="none" lIns="34290" tIns="17145" rIns="34290" bIns="17145" anchor="ctr"/>
              <a:lstStyle/>
              <a:p>
                <a:endParaRPr lang="en-US"/>
              </a:p>
            </p:txBody>
          </p:sp>
        </p:grpSp>
        <p:grpSp>
          <p:nvGrpSpPr>
            <p:cNvPr id="11" name="Group 10">
              <a:extLst>
                <a:ext uri="{FF2B5EF4-FFF2-40B4-BE49-F238E27FC236}">
                  <a16:creationId xmlns:a16="http://schemas.microsoft.com/office/drawing/2014/main" id="{45700C2B-E8DF-4D63-BD4A-B3BCF9DCCA74}"/>
                </a:ext>
              </a:extLst>
            </p:cNvPr>
            <p:cNvGrpSpPr/>
            <p:nvPr/>
          </p:nvGrpSpPr>
          <p:grpSpPr>
            <a:xfrm>
              <a:off x="5300588" y="6417413"/>
              <a:ext cx="180047" cy="180047"/>
              <a:chOff x="5300588" y="6417413"/>
              <a:chExt cx="180047" cy="180047"/>
            </a:xfrm>
          </p:grpSpPr>
          <p:sp>
            <p:nvSpPr>
              <p:cNvPr id="15" name="Oval 14">
                <a:extLst>
                  <a:ext uri="{FF2B5EF4-FFF2-40B4-BE49-F238E27FC236}">
                    <a16:creationId xmlns:a16="http://schemas.microsoft.com/office/drawing/2014/main" id="{98B812E4-61AD-40B5-A41A-C574E1A9DDCA}"/>
                  </a:ext>
                </a:extLst>
              </p:cNvPr>
              <p:cNvSpPr/>
              <p:nvPr/>
            </p:nvSpPr>
            <p:spPr>
              <a:xfrm>
                <a:off x="5300588"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85">
                <a:extLst>
                  <a:ext uri="{FF2B5EF4-FFF2-40B4-BE49-F238E27FC236}">
                    <a16:creationId xmlns:a16="http://schemas.microsoft.com/office/drawing/2014/main" id="{A1CB6EB1-D4A7-40F8-BACD-64DBE27BCD37}"/>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65000"/>
                </a:schemeClr>
              </a:solidFill>
              <a:ln>
                <a:noFill/>
              </a:ln>
              <a:effectLst/>
            </p:spPr>
            <p:txBody>
              <a:bodyPr wrap="none" lIns="34290" tIns="17145" rIns="34290" bIns="17145" anchor="ctr"/>
              <a:lstStyle/>
              <a:p>
                <a:endParaRPr lang="en-US"/>
              </a:p>
            </p:txBody>
          </p:sp>
        </p:grpSp>
        <p:grpSp>
          <p:nvGrpSpPr>
            <p:cNvPr id="12" name="Group 11">
              <a:extLst>
                <a:ext uri="{FF2B5EF4-FFF2-40B4-BE49-F238E27FC236}">
                  <a16:creationId xmlns:a16="http://schemas.microsoft.com/office/drawing/2014/main" id="{E253319F-8A3D-451F-B7E5-500E97E8E6AE}"/>
                </a:ext>
              </a:extLst>
            </p:cNvPr>
            <p:cNvGrpSpPr/>
            <p:nvPr/>
          </p:nvGrpSpPr>
          <p:grpSpPr>
            <a:xfrm>
              <a:off x="5599904" y="6417413"/>
              <a:ext cx="180047" cy="180047"/>
              <a:chOff x="5599904" y="6417413"/>
              <a:chExt cx="180047" cy="180047"/>
            </a:xfrm>
          </p:grpSpPr>
          <p:sp>
            <p:nvSpPr>
              <p:cNvPr id="13" name="Oval 12">
                <a:extLst>
                  <a:ext uri="{FF2B5EF4-FFF2-40B4-BE49-F238E27FC236}">
                    <a16:creationId xmlns:a16="http://schemas.microsoft.com/office/drawing/2014/main" id="{39E71843-939C-4A6F-85C0-6BA947D4BB42}"/>
                  </a:ext>
                </a:extLst>
              </p:cNvPr>
              <p:cNvSpPr/>
              <p:nvPr/>
            </p:nvSpPr>
            <p:spPr>
              <a:xfrm>
                <a:off x="5599904"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87">
                <a:extLst>
                  <a:ext uri="{FF2B5EF4-FFF2-40B4-BE49-F238E27FC236}">
                    <a16:creationId xmlns:a16="http://schemas.microsoft.com/office/drawing/2014/main" id="{B8CB7728-D3AA-4203-A6F6-E6A5DED46E70}"/>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lumMod val="65000"/>
                </a:schemeClr>
              </a:solidFill>
              <a:ln>
                <a:noFill/>
              </a:ln>
              <a:effectLst/>
            </p:spPr>
            <p:txBody>
              <a:bodyPr wrap="none" lIns="34290" tIns="17145" rIns="34290" bIns="17145" anchor="ctr"/>
              <a:lstStyle/>
              <a:p>
                <a:endParaRPr lang="en-US"/>
              </a:p>
            </p:txBody>
          </p:sp>
        </p:grpSp>
      </p:grpSp>
      <p:sp>
        <p:nvSpPr>
          <p:cNvPr id="2" name="Rectangle 1">
            <a:extLst>
              <a:ext uri="{FF2B5EF4-FFF2-40B4-BE49-F238E27FC236}">
                <a16:creationId xmlns:a16="http://schemas.microsoft.com/office/drawing/2014/main" id="{3E984A60-32AC-4535-9F88-798E43882ABE}"/>
              </a:ext>
            </a:extLst>
          </p:cNvPr>
          <p:cNvSpPr/>
          <p:nvPr userDrawn="1"/>
        </p:nvSpPr>
        <p:spPr>
          <a:xfrm>
            <a:off x="-1" y="0"/>
            <a:ext cx="7934633" cy="4300437"/>
          </a:xfrm>
          <a:prstGeom prst="rect">
            <a:avLst/>
          </a:prstGeom>
          <a:gradFill flip="none" rotWithShape="1">
            <a:gsLst>
              <a:gs pos="0">
                <a:schemeClr val="accent4"/>
              </a:gs>
              <a:gs pos="85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4">
            <a:extLst>
              <a:ext uri="{FF2B5EF4-FFF2-40B4-BE49-F238E27FC236}">
                <a16:creationId xmlns:a16="http://schemas.microsoft.com/office/drawing/2014/main" id="{FAE56A19-6C5C-4FCB-A83C-1CB7FC90519F}"/>
              </a:ext>
            </a:extLst>
          </p:cNvPr>
          <p:cNvSpPr>
            <a:spLocks noGrp="1"/>
          </p:cNvSpPr>
          <p:nvPr>
            <p:ph type="pic" sz="quarter" idx="10" hasCustomPrompt="1"/>
          </p:nvPr>
        </p:nvSpPr>
        <p:spPr>
          <a:xfrm>
            <a:off x="5276635" y="0"/>
            <a:ext cx="5315995" cy="6858000"/>
          </a:xfrm>
          <a:custGeom>
            <a:avLst/>
            <a:gdLst>
              <a:gd name="connsiteX0" fmla="*/ 0 w 5315995"/>
              <a:gd name="connsiteY0" fmla="*/ 0 h 6858000"/>
              <a:gd name="connsiteX1" fmla="*/ 5315995 w 5315995"/>
              <a:gd name="connsiteY1" fmla="*/ 0 h 6858000"/>
              <a:gd name="connsiteX2" fmla="*/ 5315995 w 5315995"/>
              <a:gd name="connsiteY2" fmla="*/ 6858000 h 6858000"/>
              <a:gd name="connsiteX3" fmla="*/ 0 w 531599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15995" h="6858000">
                <a:moveTo>
                  <a:pt x="0" y="0"/>
                </a:moveTo>
                <a:lnTo>
                  <a:pt x="5315995" y="0"/>
                </a:lnTo>
                <a:lnTo>
                  <a:pt x="5315995" y="6858000"/>
                </a:lnTo>
                <a:lnTo>
                  <a:pt x="0" y="6858000"/>
                </a:lnTo>
                <a:close/>
              </a:path>
            </a:pathLst>
          </a:custGeom>
          <a:noFill/>
          <a:effectLst>
            <a:outerShdw blurRad="431800" dist="622300" dir="5400000" sx="93000" sy="93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9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grpSp>
        <p:nvGrpSpPr>
          <p:cNvPr id="5" name="Group 4">
            <a:extLst>
              <a:ext uri="{FF2B5EF4-FFF2-40B4-BE49-F238E27FC236}">
                <a16:creationId xmlns:a16="http://schemas.microsoft.com/office/drawing/2014/main" id="{AE9FF589-3060-4BBD-9E41-0F690A1BCB5A}"/>
              </a:ext>
            </a:extLst>
          </p:cNvPr>
          <p:cNvGrpSpPr/>
          <p:nvPr userDrawn="1"/>
        </p:nvGrpSpPr>
        <p:grpSpPr>
          <a:xfrm>
            <a:off x="284356" y="300486"/>
            <a:ext cx="469009" cy="444795"/>
            <a:chOff x="1636700" y="2361281"/>
            <a:chExt cx="2251688" cy="2135438"/>
          </a:xfrm>
        </p:grpSpPr>
        <p:sp>
          <p:nvSpPr>
            <p:cNvPr id="6" name="Oval 5">
              <a:extLst>
                <a:ext uri="{FF2B5EF4-FFF2-40B4-BE49-F238E27FC236}">
                  <a16:creationId xmlns:a16="http://schemas.microsoft.com/office/drawing/2014/main" id="{C7AE5997-DED0-42DF-B51F-ED70B417740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7" name="Freeform: Shape 6">
              <a:extLst>
                <a:ext uri="{FF2B5EF4-FFF2-40B4-BE49-F238E27FC236}">
                  <a16:creationId xmlns:a16="http://schemas.microsoft.com/office/drawing/2014/main" id="{89786F6A-7AF9-452A-AC64-0C090AE12EEF}"/>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8" name="Oval 7">
              <a:extLst>
                <a:ext uri="{FF2B5EF4-FFF2-40B4-BE49-F238E27FC236}">
                  <a16:creationId xmlns:a16="http://schemas.microsoft.com/office/drawing/2014/main" id="{9D2413BD-EDC7-4D73-B621-873FC2D9FCAF}"/>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358165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2" presetClass="entr" presetSubtype="2" decel="100000" fill="hold" grpId="0" nodeType="withEffect">
                                  <p:stCondLst>
                                    <p:cond delay="5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750" fill="hold"/>
                                        <p:tgtEl>
                                          <p:spTgt spid="4"/>
                                        </p:tgtEl>
                                        <p:attrNameLst>
                                          <p:attrName>ppt_x</p:attrName>
                                        </p:attrNameLst>
                                      </p:cBhvr>
                                      <p:tavLst>
                                        <p:tav tm="0">
                                          <p:val>
                                            <p:strVal val="1+#ppt_w/2"/>
                                          </p:val>
                                        </p:tav>
                                        <p:tav tm="100000">
                                          <p:val>
                                            <p:strVal val="#ppt_x"/>
                                          </p:val>
                                        </p:tav>
                                      </p:tavLst>
                                    </p:anim>
                                    <p:anim calcmode="lin" valueType="num">
                                      <p:cBhvr additive="base">
                                        <p:cTn id="2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179D227-0060-4554-89DA-3B7AEC15F7D1}"/>
              </a:ext>
            </a:extLst>
          </p:cNvPr>
          <p:cNvSpPr>
            <a:spLocks noGrp="1"/>
          </p:cNvSpPr>
          <p:nvPr>
            <p:ph type="pic" sz="quarter" idx="10" hasCustomPrompt="1"/>
          </p:nvPr>
        </p:nvSpPr>
        <p:spPr>
          <a:xfrm>
            <a:off x="0" y="0"/>
            <a:ext cx="12192000" cy="685800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 name="Picture Placeholder 2">
            <a:extLst>
              <a:ext uri="{FF2B5EF4-FFF2-40B4-BE49-F238E27FC236}">
                <a16:creationId xmlns:a16="http://schemas.microsoft.com/office/drawing/2014/main" id="{BC89A4CD-8DFF-473F-95D3-E5B6A47BC2DD}"/>
              </a:ext>
            </a:extLst>
          </p:cNvPr>
          <p:cNvSpPr>
            <a:spLocks noGrp="1"/>
          </p:cNvSpPr>
          <p:nvPr>
            <p:ph type="pic" sz="quarter" idx="11" hasCustomPrompt="1"/>
          </p:nvPr>
        </p:nvSpPr>
        <p:spPr>
          <a:xfrm>
            <a:off x="5648632" y="0"/>
            <a:ext cx="6543368" cy="685800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47119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E2844-31A5-40C8-9677-D4833B665634}"/>
              </a:ext>
            </a:extLst>
          </p:cNvPr>
          <p:cNvSpPr/>
          <p:nvPr userDrawn="1"/>
        </p:nvSpPr>
        <p:spPr>
          <a:xfrm>
            <a:off x="0" y="3429000"/>
            <a:ext cx="12192000" cy="3429001"/>
          </a:xfrm>
          <a:prstGeom prst="rect">
            <a:avLst/>
          </a:prstGeom>
          <a:gradFill flip="none" rotWithShape="1">
            <a:gsLst>
              <a:gs pos="0">
                <a:schemeClr val="accent4"/>
              </a:gs>
              <a:gs pos="85000">
                <a:schemeClr val="accent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5">
            <a:extLst>
              <a:ext uri="{FF2B5EF4-FFF2-40B4-BE49-F238E27FC236}">
                <a16:creationId xmlns:a16="http://schemas.microsoft.com/office/drawing/2014/main" id="{62EED18D-3E7F-4B00-98F7-EC5338FBD851}"/>
              </a:ext>
            </a:extLst>
          </p:cNvPr>
          <p:cNvSpPr>
            <a:spLocks noGrp="1"/>
          </p:cNvSpPr>
          <p:nvPr>
            <p:ph type="pic" sz="quarter" idx="10" hasCustomPrompt="1"/>
          </p:nvPr>
        </p:nvSpPr>
        <p:spPr>
          <a:xfrm>
            <a:off x="1531374" y="1489588"/>
            <a:ext cx="9129252" cy="3878825"/>
          </a:xfrm>
          <a:prstGeom prst="roundRect">
            <a:avLst>
              <a:gd name="adj" fmla="val 2073"/>
            </a:avLst>
          </a:pr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grpSp>
        <p:nvGrpSpPr>
          <p:cNvPr id="6" name="Group 5">
            <a:extLst>
              <a:ext uri="{FF2B5EF4-FFF2-40B4-BE49-F238E27FC236}">
                <a16:creationId xmlns:a16="http://schemas.microsoft.com/office/drawing/2014/main" id="{7E30040F-28B6-4F09-AFEB-D56FBF066EE2}"/>
              </a:ext>
            </a:extLst>
          </p:cNvPr>
          <p:cNvGrpSpPr/>
          <p:nvPr userDrawn="1"/>
        </p:nvGrpSpPr>
        <p:grpSpPr>
          <a:xfrm>
            <a:off x="10071124" y="6463714"/>
            <a:ext cx="1819613" cy="261610"/>
            <a:chOff x="361913" y="6408848"/>
            <a:chExt cx="1819613" cy="261610"/>
          </a:xfrm>
        </p:grpSpPr>
        <p:sp>
          <p:nvSpPr>
            <p:cNvPr id="7" name="Freeform 62">
              <a:extLst>
                <a:ext uri="{FF2B5EF4-FFF2-40B4-BE49-F238E27FC236}">
                  <a16:creationId xmlns:a16="http://schemas.microsoft.com/office/drawing/2014/main" id="{354B53C7-27BF-4E67-BA57-7E04109EE830}"/>
                </a:ext>
              </a:extLst>
            </p:cNvPr>
            <p:cNvSpPr>
              <a:spLocks noEditPoints="1"/>
            </p:cNvSpPr>
            <p:nvPr/>
          </p:nvSpPr>
          <p:spPr bwMode="auto">
            <a:xfrm>
              <a:off x="361913" y="6479934"/>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95000"/>
                <a:alpha val="7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chemeClr val="bg1">
                    <a:lumMod val="75000"/>
                  </a:schemeClr>
                </a:solidFill>
              </a:endParaRPr>
            </a:p>
          </p:txBody>
        </p:sp>
        <p:sp>
          <p:nvSpPr>
            <p:cNvPr id="8" name="TextBox 7">
              <a:extLst>
                <a:ext uri="{FF2B5EF4-FFF2-40B4-BE49-F238E27FC236}">
                  <a16:creationId xmlns:a16="http://schemas.microsoft.com/office/drawing/2014/main" id="{3DAB1337-F969-4742-B60B-E76707CB5876}"/>
                </a:ext>
              </a:extLst>
            </p:cNvPr>
            <p:cNvSpPr txBox="1"/>
            <p:nvPr/>
          </p:nvSpPr>
          <p:spPr>
            <a:xfrm>
              <a:off x="435535" y="6408848"/>
              <a:ext cx="1745991" cy="261610"/>
            </a:xfrm>
            <a:prstGeom prst="rect">
              <a:avLst/>
            </a:prstGeom>
            <a:noFill/>
          </p:spPr>
          <p:txBody>
            <a:bodyPr wrap="none" rtlCol="0">
              <a:spAutoFit/>
            </a:bodyPr>
            <a:lstStyle/>
            <a:p>
              <a:r>
                <a:rPr lang="en-US" sz="1100" b="0">
                  <a:solidFill>
                    <a:schemeClr val="bg1">
                      <a:lumMod val="95000"/>
                      <a:alpha val="80000"/>
                    </a:schemeClr>
                  </a:solidFill>
                  <a:cs typeface="Segoe UI" panose="020B0502040204020203" pitchFamily="34" charset="0"/>
                </a:rPr>
                <a:t>2018 All Rights Reserved</a:t>
              </a:r>
              <a:endParaRPr lang="id-ID" sz="1100" b="0">
                <a:solidFill>
                  <a:schemeClr val="bg1">
                    <a:lumMod val="95000"/>
                    <a:alpha val="80000"/>
                  </a:schemeClr>
                </a:solidFill>
                <a:cs typeface="Segoe UI" panose="020B0502040204020203" pitchFamily="34" charset="0"/>
              </a:endParaRPr>
            </a:p>
          </p:txBody>
        </p:sp>
      </p:grpSp>
      <p:grpSp>
        <p:nvGrpSpPr>
          <p:cNvPr id="9" name="Group 8">
            <a:extLst>
              <a:ext uri="{FF2B5EF4-FFF2-40B4-BE49-F238E27FC236}">
                <a16:creationId xmlns:a16="http://schemas.microsoft.com/office/drawing/2014/main" id="{4F728869-8B8E-4C5C-BDDB-8A33929495E9}"/>
              </a:ext>
            </a:extLst>
          </p:cNvPr>
          <p:cNvGrpSpPr/>
          <p:nvPr userDrawn="1"/>
        </p:nvGrpSpPr>
        <p:grpSpPr>
          <a:xfrm>
            <a:off x="384609" y="6489983"/>
            <a:ext cx="778679" cy="180047"/>
            <a:chOff x="5001272" y="6417413"/>
            <a:chExt cx="778679" cy="180047"/>
          </a:xfrm>
        </p:grpSpPr>
        <p:grpSp>
          <p:nvGrpSpPr>
            <p:cNvPr id="10" name="Group 9">
              <a:extLst>
                <a:ext uri="{FF2B5EF4-FFF2-40B4-BE49-F238E27FC236}">
                  <a16:creationId xmlns:a16="http://schemas.microsoft.com/office/drawing/2014/main" id="{C0911ABC-DCA9-434A-8EAB-43EC52457279}"/>
                </a:ext>
              </a:extLst>
            </p:cNvPr>
            <p:cNvGrpSpPr/>
            <p:nvPr/>
          </p:nvGrpSpPr>
          <p:grpSpPr>
            <a:xfrm>
              <a:off x="5001272" y="6417413"/>
              <a:ext cx="180047" cy="180047"/>
              <a:chOff x="5001272" y="6417413"/>
              <a:chExt cx="180047" cy="180047"/>
            </a:xfrm>
          </p:grpSpPr>
          <p:sp>
            <p:nvSpPr>
              <p:cNvPr id="17" name="Oval 16">
                <a:extLst>
                  <a:ext uri="{FF2B5EF4-FFF2-40B4-BE49-F238E27FC236}">
                    <a16:creationId xmlns:a16="http://schemas.microsoft.com/office/drawing/2014/main" id="{46249187-CA48-40EB-BB43-4CFD7B93E367}"/>
                  </a:ext>
                </a:extLst>
              </p:cNvPr>
              <p:cNvSpPr/>
              <p:nvPr/>
            </p:nvSpPr>
            <p:spPr>
              <a:xfrm>
                <a:off x="5001272"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75">
                <a:extLst>
                  <a:ext uri="{FF2B5EF4-FFF2-40B4-BE49-F238E27FC236}">
                    <a16:creationId xmlns:a16="http://schemas.microsoft.com/office/drawing/2014/main" id="{9AE9CAE4-6EA0-475C-B9FF-719D2F91F201}"/>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a:p>
            </p:txBody>
          </p:sp>
        </p:grpSp>
        <p:grpSp>
          <p:nvGrpSpPr>
            <p:cNvPr id="11" name="Group 10">
              <a:extLst>
                <a:ext uri="{FF2B5EF4-FFF2-40B4-BE49-F238E27FC236}">
                  <a16:creationId xmlns:a16="http://schemas.microsoft.com/office/drawing/2014/main" id="{B001DE61-1802-4632-BA5C-67B8D5E3D614}"/>
                </a:ext>
              </a:extLst>
            </p:cNvPr>
            <p:cNvGrpSpPr/>
            <p:nvPr/>
          </p:nvGrpSpPr>
          <p:grpSpPr>
            <a:xfrm>
              <a:off x="5300588" y="6417413"/>
              <a:ext cx="180047" cy="180047"/>
              <a:chOff x="5300588" y="6417413"/>
              <a:chExt cx="180047" cy="180047"/>
            </a:xfrm>
          </p:grpSpPr>
          <p:sp>
            <p:nvSpPr>
              <p:cNvPr id="15" name="Oval 14">
                <a:extLst>
                  <a:ext uri="{FF2B5EF4-FFF2-40B4-BE49-F238E27FC236}">
                    <a16:creationId xmlns:a16="http://schemas.microsoft.com/office/drawing/2014/main" id="{E7AA23A3-1244-43D0-949A-038AF7E21055}"/>
                  </a:ext>
                </a:extLst>
              </p:cNvPr>
              <p:cNvSpPr/>
              <p:nvPr/>
            </p:nvSpPr>
            <p:spPr>
              <a:xfrm>
                <a:off x="5300588"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85">
                <a:extLst>
                  <a:ext uri="{FF2B5EF4-FFF2-40B4-BE49-F238E27FC236}">
                    <a16:creationId xmlns:a16="http://schemas.microsoft.com/office/drawing/2014/main" id="{2C84E6C3-3B19-45C0-A832-A2E8C3193F0C}"/>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a:p>
            </p:txBody>
          </p:sp>
        </p:grpSp>
        <p:grpSp>
          <p:nvGrpSpPr>
            <p:cNvPr id="12" name="Group 11">
              <a:extLst>
                <a:ext uri="{FF2B5EF4-FFF2-40B4-BE49-F238E27FC236}">
                  <a16:creationId xmlns:a16="http://schemas.microsoft.com/office/drawing/2014/main" id="{91EB6813-77B8-463D-AD90-054786744A3A}"/>
                </a:ext>
              </a:extLst>
            </p:cNvPr>
            <p:cNvGrpSpPr/>
            <p:nvPr/>
          </p:nvGrpSpPr>
          <p:grpSpPr>
            <a:xfrm>
              <a:off x="5599904" y="6417413"/>
              <a:ext cx="180047" cy="180047"/>
              <a:chOff x="5599904" y="6417413"/>
              <a:chExt cx="180047" cy="180047"/>
            </a:xfrm>
          </p:grpSpPr>
          <p:sp>
            <p:nvSpPr>
              <p:cNvPr id="13" name="Oval 12">
                <a:extLst>
                  <a:ext uri="{FF2B5EF4-FFF2-40B4-BE49-F238E27FC236}">
                    <a16:creationId xmlns:a16="http://schemas.microsoft.com/office/drawing/2014/main" id="{744988C6-3A4C-44D8-8586-FFA048A4716E}"/>
                  </a:ext>
                </a:extLst>
              </p:cNvPr>
              <p:cNvSpPr/>
              <p:nvPr/>
            </p:nvSpPr>
            <p:spPr>
              <a:xfrm>
                <a:off x="5599904"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87">
                <a:extLst>
                  <a:ext uri="{FF2B5EF4-FFF2-40B4-BE49-F238E27FC236}">
                    <a16:creationId xmlns:a16="http://schemas.microsoft.com/office/drawing/2014/main" id="{195A177B-3627-4347-AE57-EB07CD6E7A74}"/>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90" tIns="17145" rIns="34290" bIns="17145" anchor="ctr"/>
              <a:lstStyle/>
              <a:p>
                <a:endParaRPr lang="en-US"/>
              </a:p>
            </p:txBody>
          </p:sp>
        </p:grpSp>
      </p:grpSp>
    </p:spTree>
    <p:extLst>
      <p:ext uri="{BB962C8B-B14F-4D97-AF65-F5344CB8AC3E}">
        <p14:creationId xmlns:p14="http://schemas.microsoft.com/office/powerpoint/2010/main" val="108242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1_Title Slide">
    <p:bg>
      <p:bgPr>
        <a:solidFill>
          <a:srgbClr val="EEF3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137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BD82D36-0B32-4B1F-B38A-EA81D5203D90}"/>
              </a:ext>
            </a:extLst>
          </p:cNvPr>
          <p:cNvSpPr>
            <a:spLocks noGrp="1"/>
          </p:cNvSpPr>
          <p:nvPr>
            <p:ph type="pic" sz="quarter" idx="10" hasCustomPrompt="1"/>
          </p:nvPr>
        </p:nvSpPr>
        <p:spPr>
          <a:xfrm>
            <a:off x="8149459" y="2020530"/>
            <a:ext cx="2816942" cy="2816942"/>
          </a:xfrm>
          <a:custGeom>
            <a:avLst/>
            <a:gdLst>
              <a:gd name="connsiteX0" fmla="*/ 1408471 w 2816942"/>
              <a:gd name="connsiteY0" fmla="*/ 0 h 2816942"/>
              <a:gd name="connsiteX1" fmla="*/ 2816942 w 2816942"/>
              <a:gd name="connsiteY1" fmla="*/ 1408471 h 2816942"/>
              <a:gd name="connsiteX2" fmla="*/ 1408471 w 2816942"/>
              <a:gd name="connsiteY2" fmla="*/ 2816942 h 2816942"/>
              <a:gd name="connsiteX3" fmla="*/ 0 w 2816942"/>
              <a:gd name="connsiteY3" fmla="*/ 1408471 h 2816942"/>
              <a:gd name="connsiteX4" fmla="*/ 1408471 w 2816942"/>
              <a:gd name="connsiteY4" fmla="*/ 0 h 281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942" h="2816942">
                <a:moveTo>
                  <a:pt x="1408471" y="0"/>
                </a:moveTo>
                <a:cubicBezTo>
                  <a:pt x="2186348" y="0"/>
                  <a:pt x="2816942" y="630594"/>
                  <a:pt x="2816942" y="1408471"/>
                </a:cubicBezTo>
                <a:cubicBezTo>
                  <a:pt x="2816942" y="2186348"/>
                  <a:pt x="2186348" y="2816942"/>
                  <a:pt x="1408471" y="2816942"/>
                </a:cubicBezTo>
                <a:cubicBezTo>
                  <a:pt x="630594" y="2816942"/>
                  <a:pt x="0" y="2186348"/>
                  <a:pt x="0" y="1408471"/>
                </a:cubicBezTo>
                <a:cubicBezTo>
                  <a:pt x="0" y="630594"/>
                  <a:pt x="630594" y="0"/>
                  <a:pt x="1408471"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70406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8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gradFill>
            <a:gsLst>
              <a:gs pos="0">
                <a:schemeClr val="accent3"/>
              </a:gs>
              <a:gs pos="85000">
                <a:schemeClr val="accent1"/>
              </a:gs>
            </a:gsLst>
            <a:path path="circle">
              <a:fillToRect l="100000" t="100000"/>
            </a:path>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488700"/>
            <a:ext cx="129932" cy="68359"/>
            <a:chOff x="1636700" y="3264905"/>
            <a:chExt cx="623796" cy="328190"/>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53988" y="996950"/>
            <a:ext cx="11852275"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A6D58FD4-9E14-4158-A7E8-6103A4B27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6451" y="6622437"/>
            <a:ext cx="1273497" cy="128822"/>
          </a:xfrm>
          <a:prstGeom prst="rect">
            <a:avLst/>
          </a:prstGeom>
        </p:spPr>
      </p:pic>
    </p:spTree>
    <p:extLst>
      <p:ext uri="{BB962C8B-B14F-4D97-AF65-F5344CB8AC3E}">
        <p14:creationId xmlns:p14="http://schemas.microsoft.com/office/powerpoint/2010/main" val="932027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6B7B643D-4E6E-4C6B-9A1B-F17754EA8F84}"/>
              </a:ext>
            </a:extLst>
          </p:cNvPr>
          <p:cNvSpPr>
            <a:spLocks noGrp="1"/>
          </p:cNvSpPr>
          <p:nvPr>
            <p:ph type="pic" sz="quarter" idx="10" hasCustomPrompt="1"/>
          </p:nvPr>
        </p:nvSpPr>
        <p:spPr>
          <a:xfrm>
            <a:off x="825414" y="2712733"/>
            <a:ext cx="1976817" cy="1976817"/>
          </a:xfrm>
          <a:custGeom>
            <a:avLst/>
            <a:gdLst>
              <a:gd name="connsiteX0" fmla="*/ 73221 w 1976817"/>
              <a:gd name="connsiteY0" fmla="*/ 0 h 1976817"/>
              <a:gd name="connsiteX1" fmla="*/ 1903596 w 1976817"/>
              <a:gd name="connsiteY1" fmla="*/ 0 h 1976817"/>
              <a:gd name="connsiteX2" fmla="*/ 1976817 w 1976817"/>
              <a:gd name="connsiteY2" fmla="*/ 73221 h 1976817"/>
              <a:gd name="connsiteX3" fmla="*/ 1976817 w 1976817"/>
              <a:gd name="connsiteY3" fmla="*/ 1903596 h 1976817"/>
              <a:gd name="connsiteX4" fmla="*/ 1903596 w 1976817"/>
              <a:gd name="connsiteY4" fmla="*/ 1976817 h 1976817"/>
              <a:gd name="connsiteX5" fmla="*/ 73221 w 1976817"/>
              <a:gd name="connsiteY5" fmla="*/ 1976817 h 1976817"/>
              <a:gd name="connsiteX6" fmla="*/ 0 w 1976817"/>
              <a:gd name="connsiteY6" fmla="*/ 1903596 h 1976817"/>
              <a:gd name="connsiteX7" fmla="*/ 0 w 1976817"/>
              <a:gd name="connsiteY7" fmla="*/ 73221 h 1976817"/>
              <a:gd name="connsiteX8" fmla="*/ 73221 w 1976817"/>
              <a:gd name="connsiteY8" fmla="*/ 0 h 197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817" h="1976817">
                <a:moveTo>
                  <a:pt x="73221" y="0"/>
                </a:moveTo>
                <a:lnTo>
                  <a:pt x="1903596" y="0"/>
                </a:lnTo>
                <a:cubicBezTo>
                  <a:pt x="1944035" y="0"/>
                  <a:pt x="1976817" y="32782"/>
                  <a:pt x="1976817" y="73221"/>
                </a:cubicBezTo>
                <a:lnTo>
                  <a:pt x="1976817" y="1903596"/>
                </a:lnTo>
                <a:cubicBezTo>
                  <a:pt x="1976817" y="1944035"/>
                  <a:pt x="1944035" y="1976817"/>
                  <a:pt x="1903596" y="1976817"/>
                </a:cubicBezTo>
                <a:lnTo>
                  <a:pt x="73221" y="1976817"/>
                </a:lnTo>
                <a:cubicBezTo>
                  <a:pt x="32782" y="1976817"/>
                  <a:pt x="0" y="1944035"/>
                  <a:pt x="0" y="1903596"/>
                </a:cubicBezTo>
                <a:lnTo>
                  <a:pt x="0" y="73221"/>
                </a:lnTo>
                <a:cubicBezTo>
                  <a:pt x="0" y="32782"/>
                  <a:pt x="32782" y="0"/>
                  <a:pt x="73221"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1" name="Picture Placeholder 30">
            <a:extLst>
              <a:ext uri="{FF2B5EF4-FFF2-40B4-BE49-F238E27FC236}">
                <a16:creationId xmlns:a16="http://schemas.microsoft.com/office/drawing/2014/main" id="{826917C9-4220-4807-BC30-591F7D46902C}"/>
              </a:ext>
            </a:extLst>
          </p:cNvPr>
          <p:cNvSpPr>
            <a:spLocks noGrp="1"/>
          </p:cNvSpPr>
          <p:nvPr>
            <p:ph type="pic" sz="quarter" idx="12" hasCustomPrompt="1"/>
          </p:nvPr>
        </p:nvSpPr>
        <p:spPr>
          <a:xfrm>
            <a:off x="3475300" y="3839734"/>
            <a:ext cx="1690501" cy="1690501"/>
          </a:xfrm>
          <a:custGeom>
            <a:avLst/>
            <a:gdLst>
              <a:gd name="connsiteX0" fmla="*/ 62616 w 1690501"/>
              <a:gd name="connsiteY0" fmla="*/ 0 h 1690501"/>
              <a:gd name="connsiteX1" fmla="*/ 1627885 w 1690501"/>
              <a:gd name="connsiteY1" fmla="*/ 0 h 1690501"/>
              <a:gd name="connsiteX2" fmla="*/ 1690501 w 1690501"/>
              <a:gd name="connsiteY2" fmla="*/ 62616 h 1690501"/>
              <a:gd name="connsiteX3" fmla="*/ 1690501 w 1690501"/>
              <a:gd name="connsiteY3" fmla="*/ 1627885 h 1690501"/>
              <a:gd name="connsiteX4" fmla="*/ 1627885 w 1690501"/>
              <a:gd name="connsiteY4" fmla="*/ 1690501 h 1690501"/>
              <a:gd name="connsiteX5" fmla="*/ 62616 w 1690501"/>
              <a:gd name="connsiteY5" fmla="*/ 1690501 h 1690501"/>
              <a:gd name="connsiteX6" fmla="*/ 0 w 1690501"/>
              <a:gd name="connsiteY6" fmla="*/ 1627885 h 1690501"/>
              <a:gd name="connsiteX7" fmla="*/ 0 w 1690501"/>
              <a:gd name="connsiteY7" fmla="*/ 62616 h 1690501"/>
              <a:gd name="connsiteX8" fmla="*/ 62616 w 1690501"/>
              <a:gd name="connsiteY8" fmla="*/ 0 h 169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501" h="1690501">
                <a:moveTo>
                  <a:pt x="62616" y="0"/>
                </a:moveTo>
                <a:lnTo>
                  <a:pt x="1627885" y="0"/>
                </a:lnTo>
                <a:cubicBezTo>
                  <a:pt x="1662467" y="0"/>
                  <a:pt x="1690501" y="28034"/>
                  <a:pt x="1690501" y="62616"/>
                </a:cubicBezTo>
                <a:lnTo>
                  <a:pt x="1690501" y="1627885"/>
                </a:lnTo>
                <a:cubicBezTo>
                  <a:pt x="1690501" y="1662467"/>
                  <a:pt x="1662467" y="1690501"/>
                  <a:pt x="1627885" y="1690501"/>
                </a:cubicBezTo>
                <a:lnTo>
                  <a:pt x="62616" y="1690501"/>
                </a:lnTo>
                <a:cubicBezTo>
                  <a:pt x="28034" y="1690501"/>
                  <a:pt x="0" y="1662467"/>
                  <a:pt x="0" y="1627885"/>
                </a:cubicBezTo>
                <a:lnTo>
                  <a:pt x="0" y="62616"/>
                </a:lnTo>
                <a:cubicBezTo>
                  <a:pt x="0" y="28034"/>
                  <a:pt x="28034" y="0"/>
                  <a:pt x="62616"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5" name="Picture Placeholder 34">
            <a:extLst>
              <a:ext uri="{FF2B5EF4-FFF2-40B4-BE49-F238E27FC236}">
                <a16:creationId xmlns:a16="http://schemas.microsoft.com/office/drawing/2014/main" id="{16174114-BCDA-4509-950B-D8120F72F0E6}"/>
              </a:ext>
            </a:extLst>
          </p:cNvPr>
          <p:cNvSpPr>
            <a:spLocks noGrp="1"/>
          </p:cNvSpPr>
          <p:nvPr>
            <p:ph type="pic" sz="quarter" idx="13" hasCustomPrompt="1"/>
          </p:nvPr>
        </p:nvSpPr>
        <p:spPr>
          <a:xfrm>
            <a:off x="8694851" y="3176029"/>
            <a:ext cx="1690501" cy="1690501"/>
          </a:xfrm>
          <a:custGeom>
            <a:avLst/>
            <a:gdLst>
              <a:gd name="connsiteX0" fmla="*/ 62616 w 1690501"/>
              <a:gd name="connsiteY0" fmla="*/ 0 h 1690501"/>
              <a:gd name="connsiteX1" fmla="*/ 1627885 w 1690501"/>
              <a:gd name="connsiteY1" fmla="*/ 0 h 1690501"/>
              <a:gd name="connsiteX2" fmla="*/ 1690501 w 1690501"/>
              <a:gd name="connsiteY2" fmla="*/ 62616 h 1690501"/>
              <a:gd name="connsiteX3" fmla="*/ 1690501 w 1690501"/>
              <a:gd name="connsiteY3" fmla="*/ 1627885 h 1690501"/>
              <a:gd name="connsiteX4" fmla="*/ 1627885 w 1690501"/>
              <a:gd name="connsiteY4" fmla="*/ 1690501 h 1690501"/>
              <a:gd name="connsiteX5" fmla="*/ 62616 w 1690501"/>
              <a:gd name="connsiteY5" fmla="*/ 1690501 h 1690501"/>
              <a:gd name="connsiteX6" fmla="*/ 0 w 1690501"/>
              <a:gd name="connsiteY6" fmla="*/ 1627885 h 1690501"/>
              <a:gd name="connsiteX7" fmla="*/ 0 w 1690501"/>
              <a:gd name="connsiteY7" fmla="*/ 62616 h 1690501"/>
              <a:gd name="connsiteX8" fmla="*/ 62616 w 1690501"/>
              <a:gd name="connsiteY8" fmla="*/ 0 h 169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501" h="1690501">
                <a:moveTo>
                  <a:pt x="62616" y="0"/>
                </a:moveTo>
                <a:lnTo>
                  <a:pt x="1627885" y="0"/>
                </a:lnTo>
                <a:cubicBezTo>
                  <a:pt x="1662467" y="0"/>
                  <a:pt x="1690501" y="28034"/>
                  <a:pt x="1690501" y="62616"/>
                </a:cubicBezTo>
                <a:lnTo>
                  <a:pt x="1690501" y="1627885"/>
                </a:lnTo>
                <a:cubicBezTo>
                  <a:pt x="1690501" y="1662467"/>
                  <a:pt x="1662467" y="1690501"/>
                  <a:pt x="1627885" y="1690501"/>
                </a:cubicBezTo>
                <a:lnTo>
                  <a:pt x="62616" y="1690501"/>
                </a:lnTo>
                <a:cubicBezTo>
                  <a:pt x="28034" y="1690501"/>
                  <a:pt x="0" y="1662467"/>
                  <a:pt x="0" y="1627885"/>
                </a:cubicBezTo>
                <a:lnTo>
                  <a:pt x="0" y="62616"/>
                </a:lnTo>
                <a:cubicBezTo>
                  <a:pt x="0" y="28034"/>
                  <a:pt x="28034" y="0"/>
                  <a:pt x="62616"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4" name="Picture Placeholder 33">
            <a:extLst>
              <a:ext uri="{FF2B5EF4-FFF2-40B4-BE49-F238E27FC236}">
                <a16:creationId xmlns:a16="http://schemas.microsoft.com/office/drawing/2014/main" id="{03AA5DB0-1238-4066-B941-A50BDAF60120}"/>
              </a:ext>
            </a:extLst>
          </p:cNvPr>
          <p:cNvSpPr>
            <a:spLocks noGrp="1"/>
          </p:cNvSpPr>
          <p:nvPr>
            <p:ph type="pic" sz="quarter" idx="14" hasCustomPrompt="1"/>
          </p:nvPr>
        </p:nvSpPr>
        <p:spPr>
          <a:xfrm>
            <a:off x="9389771" y="1056054"/>
            <a:ext cx="1976817" cy="1976817"/>
          </a:xfrm>
          <a:custGeom>
            <a:avLst/>
            <a:gdLst>
              <a:gd name="connsiteX0" fmla="*/ 73221 w 1976817"/>
              <a:gd name="connsiteY0" fmla="*/ 0 h 1976817"/>
              <a:gd name="connsiteX1" fmla="*/ 1903596 w 1976817"/>
              <a:gd name="connsiteY1" fmla="*/ 0 h 1976817"/>
              <a:gd name="connsiteX2" fmla="*/ 1976817 w 1976817"/>
              <a:gd name="connsiteY2" fmla="*/ 73221 h 1976817"/>
              <a:gd name="connsiteX3" fmla="*/ 1976817 w 1976817"/>
              <a:gd name="connsiteY3" fmla="*/ 1903596 h 1976817"/>
              <a:gd name="connsiteX4" fmla="*/ 1903596 w 1976817"/>
              <a:gd name="connsiteY4" fmla="*/ 1976817 h 1976817"/>
              <a:gd name="connsiteX5" fmla="*/ 73221 w 1976817"/>
              <a:gd name="connsiteY5" fmla="*/ 1976817 h 1976817"/>
              <a:gd name="connsiteX6" fmla="*/ 0 w 1976817"/>
              <a:gd name="connsiteY6" fmla="*/ 1903596 h 1976817"/>
              <a:gd name="connsiteX7" fmla="*/ 0 w 1976817"/>
              <a:gd name="connsiteY7" fmla="*/ 73221 h 1976817"/>
              <a:gd name="connsiteX8" fmla="*/ 73221 w 1976817"/>
              <a:gd name="connsiteY8" fmla="*/ 0 h 197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817" h="1976817">
                <a:moveTo>
                  <a:pt x="73221" y="0"/>
                </a:moveTo>
                <a:lnTo>
                  <a:pt x="1903596" y="0"/>
                </a:lnTo>
                <a:cubicBezTo>
                  <a:pt x="1944035" y="0"/>
                  <a:pt x="1976817" y="32782"/>
                  <a:pt x="1976817" y="73221"/>
                </a:cubicBezTo>
                <a:lnTo>
                  <a:pt x="1976817" y="1903596"/>
                </a:lnTo>
                <a:cubicBezTo>
                  <a:pt x="1976817" y="1944035"/>
                  <a:pt x="1944035" y="1976817"/>
                  <a:pt x="1903596" y="1976817"/>
                </a:cubicBezTo>
                <a:lnTo>
                  <a:pt x="73221" y="1976817"/>
                </a:lnTo>
                <a:cubicBezTo>
                  <a:pt x="32782" y="1976817"/>
                  <a:pt x="0" y="1944035"/>
                  <a:pt x="0" y="1903596"/>
                </a:cubicBezTo>
                <a:lnTo>
                  <a:pt x="0" y="73221"/>
                </a:lnTo>
                <a:cubicBezTo>
                  <a:pt x="0" y="32782"/>
                  <a:pt x="32782" y="0"/>
                  <a:pt x="73221"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3" name="Picture Placeholder 32">
            <a:extLst>
              <a:ext uri="{FF2B5EF4-FFF2-40B4-BE49-F238E27FC236}">
                <a16:creationId xmlns:a16="http://schemas.microsoft.com/office/drawing/2014/main" id="{11866427-6C93-4AA0-8AEF-499E8DDBF029}"/>
              </a:ext>
            </a:extLst>
          </p:cNvPr>
          <p:cNvSpPr>
            <a:spLocks noGrp="1"/>
          </p:cNvSpPr>
          <p:nvPr>
            <p:ph type="pic" sz="quarter" idx="15" hasCustomPrompt="1"/>
          </p:nvPr>
        </p:nvSpPr>
        <p:spPr>
          <a:xfrm>
            <a:off x="7822210" y="497121"/>
            <a:ext cx="1976817" cy="1976817"/>
          </a:xfrm>
          <a:custGeom>
            <a:avLst/>
            <a:gdLst>
              <a:gd name="connsiteX0" fmla="*/ 73221 w 1976817"/>
              <a:gd name="connsiteY0" fmla="*/ 0 h 1976817"/>
              <a:gd name="connsiteX1" fmla="*/ 1903596 w 1976817"/>
              <a:gd name="connsiteY1" fmla="*/ 0 h 1976817"/>
              <a:gd name="connsiteX2" fmla="*/ 1976817 w 1976817"/>
              <a:gd name="connsiteY2" fmla="*/ 73221 h 1976817"/>
              <a:gd name="connsiteX3" fmla="*/ 1976817 w 1976817"/>
              <a:gd name="connsiteY3" fmla="*/ 1903596 h 1976817"/>
              <a:gd name="connsiteX4" fmla="*/ 1903596 w 1976817"/>
              <a:gd name="connsiteY4" fmla="*/ 1976817 h 1976817"/>
              <a:gd name="connsiteX5" fmla="*/ 73221 w 1976817"/>
              <a:gd name="connsiteY5" fmla="*/ 1976817 h 1976817"/>
              <a:gd name="connsiteX6" fmla="*/ 0 w 1976817"/>
              <a:gd name="connsiteY6" fmla="*/ 1903596 h 1976817"/>
              <a:gd name="connsiteX7" fmla="*/ 0 w 1976817"/>
              <a:gd name="connsiteY7" fmla="*/ 73221 h 1976817"/>
              <a:gd name="connsiteX8" fmla="*/ 73221 w 1976817"/>
              <a:gd name="connsiteY8" fmla="*/ 0 h 197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817" h="1976817">
                <a:moveTo>
                  <a:pt x="73221" y="0"/>
                </a:moveTo>
                <a:lnTo>
                  <a:pt x="1903596" y="0"/>
                </a:lnTo>
                <a:cubicBezTo>
                  <a:pt x="1944035" y="0"/>
                  <a:pt x="1976817" y="32782"/>
                  <a:pt x="1976817" y="73221"/>
                </a:cubicBezTo>
                <a:lnTo>
                  <a:pt x="1976817" y="1903596"/>
                </a:lnTo>
                <a:cubicBezTo>
                  <a:pt x="1976817" y="1944035"/>
                  <a:pt x="1944035" y="1976817"/>
                  <a:pt x="1903596" y="1976817"/>
                </a:cubicBezTo>
                <a:lnTo>
                  <a:pt x="73221" y="1976817"/>
                </a:lnTo>
                <a:cubicBezTo>
                  <a:pt x="32782" y="1976817"/>
                  <a:pt x="0" y="1944035"/>
                  <a:pt x="0" y="1903596"/>
                </a:cubicBezTo>
                <a:lnTo>
                  <a:pt x="0" y="73221"/>
                </a:lnTo>
                <a:cubicBezTo>
                  <a:pt x="0" y="32782"/>
                  <a:pt x="32782" y="0"/>
                  <a:pt x="73221"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2" name="Picture Placeholder 31">
            <a:extLst>
              <a:ext uri="{FF2B5EF4-FFF2-40B4-BE49-F238E27FC236}">
                <a16:creationId xmlns:a16="http://schemas.microsoft.com/office/drawing/2014/main" id="{BA512FF2-EDB0-4836-9FCB-2CCB81DB1E30}"/>
              </a:ext>
            </a:extLst>
          </p:cNvPr>
          <p:cNvSpPr>
            <a:spLocks noGrp="1"/>
          </p:cNvSpPr>
          <p:nvPr>
            <p:ph type="pic" sz="quarter" idx="11" hasCustomPrompt="1"/>
          </p:nvPr>
        </p:nvSpPr>
        <p:spPr>
          <a:xfrm>
            <a:off x="1813822" y="4350243"/>
            <a:ext cx="1976817" cy="1976817"/>
          </a:xfrm>
          <a:custGeom>
            <a:avLst/>
            <a:gdLst>
              <a:gd name="connsiteX0" fmla="*/ 73221 w 1976817"/>
              <a:gd name="connsiteY0" fmla="*/ 0 h 1976817"/>
              <a:gd name="connsiteX1" fmla="*/ 1903596 w 1976817"/>
              <a:gd name="connsiteY1" fmla="*/ 0 h 1976817"/>
              <a:gd name="connsiteX2" fmla="*/ 1976817 w 1976817"/>
              <a:gd name="connsiteY2" fmla="*/ 73221 h 1976817"/>
              <a:gd name="connsiteX3" fmla="*/ 1976817 w 1976817"/>
              <a:gd name="connsiteY3" fmla="*/ 1903596 h 1976817"/>
              <a:gd name="connsiteX4" fmla="*/ 1903596 w 1976817"/>
              <a:gd name="connsiteY4" fmla="*/ 1976817 h 1976817"/>
              <a:gd name="connsiteX5" fmla="*/ 73221 w 1976817"/>
              <a:gd name="connsiteY5" fmla="*/ 1976817 h 1976817"/>
              <a:gd name="connsiteX6" fmla="*/ 0 w 1976817"/>
              <a:gd name="connsiteY6" fmla="*/ 1903596 h 1976817"/>
              <a:gd name="connsiteX7" fmla="*/ 0 w 1976817"/>
              <a:gd name="connsiteY7" fmla="*/ 73221 h 1976817"/>
              <a:gd name="connsiteX8" fmla="*/ 73221 w 1976817"/>
              <a:gd name="connsiteY8" fmla="*/ 0 h 197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817" h="1976817">
                <a:moveTo>
                  <a:pt x="73221" y="0"/>
                </a:moveTo>
                <a:lnTo>
                  <a:pt x="1903596" y="0"/>
                </a:lnTo>
                <a:cubicBezTo>
                  <a:pt x="1944035" y="0"/>
                  <a:pt x="1976817" y="32782"/>
                  <a:pt x="1976817" y="73221"/>
                </a:cubicBezTo>
                <a:lnTo>
                  <a:pt x="1976817" y="1903596"/>
                </a:lnTo>
                <a:cubicBezTo>
                  <a:pt x="1976817" y="1944035"/>
                  <a:pt x="1944035" y="1976817"/>
                  <a:pt x="1903596" y="1976817"/>
                </a:cubicBezTo>
                <a:lnTo>
                  <a:pt x="73221" y="1976817"/>
                </a:lnTo>
                <a:cubicBezTo>
                  <a:pt x="32782" y="1976817"/>
                  <a:pt x="0" y="1944035"/>
                  <a:pt x="0" y="1903596"/>
                </a:cubicBezTo>
                <a:lnTo>
                  <a:pt x="0" y="73221"/>
                </a:lnTo>
                <a:cubicBezTo>
                  <a:pt x="0" y="32782"/>
                  <a:pt x="32782" y="0"/>
                  <a:pt x="73221"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22460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175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animBg="1"/>
      <p:bldP spid="34" grpId="0" animBg="1"/>
      <p:bldP spid="33" grpId="0" animBg="1"/>
      <p:bldP spid="32"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0_Title Slide">
    <p:bg>
      <p:bgPr>
        <a:solidFill>
          <a:srgbClr val="EEF3F7"/>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1F688ED-1DDA-443E-92E7-EAFD2CF49C92}"/>
              </a:ext>
            </a:extLst>
          </p:cNvPr>
          <p:cNvSpPr>
            <a:spLocks noGrp="1"/>
          </p:cNvSpPr>
          <p:nvPr>
            <p:ph type="pic" sz="quarter" idx="10" hasCustomPrompt="1"/>
          </p:nvPr>
        </p:nvSpPr>
        <p:spPr>
          <a:xfrm>
            <a:off x="1608761" y="2180314"/>
            <a:ext cx="1217854" cy="1217854"/>
          </a:xfrm>
          <a:custGeom>
            <a:avLst/>
            <a:gdLst>
              <a:gd name="connsiteX0" fmla="*/ 608927 w 1217854"/>
              <a:gd name="connsiteY0" fmla="*/ 0 h 1217854"/>
              <a:gd name="connsiteX1" fmla="*/ 1217854 w 1217854"/>
              <a:gd name="connsiteY1" fmla="*/ 608927 h 1217854"/>
              <a:gd name="connsiteX2" fmla="*/ 608927 w 1217854"/>
              <a:gd name="connsiteY2" fmla="*/ 1217854 h 1217854"/>
              <a:gd name="connsiteX3" fmla="*/ 0 w 1217854"/>
              <a:gd name="connsiteY3" fmla="*/ 608927 h 1217854"/>
              <a:gd name="connsiteX4" fmla="*/ 608927 w 1217854"/>
              <a:gd name="connsiteY4" fmla="*/ 0 h 121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54" h="1217854">
                <a:moveTo>
                  <a:pt x="608927" y="0"/>
                </a:moveTo>
                <a:cubicBezTo>
                  <a:pt x="945228" y="0"/>
                  <a:pt x="1217854" y="272626"/>
                  <a:pt x="1217854" y="608927"/>
                </a:cubicBezTo>
                <a:cubicBezTo>
                  <a:pt x="1217854" y="945228"/>
                  <a:pt x="945228" y="1217854"/>
                  <a:pt x="608927" y="1217854"/>
                </a:cubicBezTo>
                <a:cubicBezTo>
                  <a:pt x="272626" y="1217854"/>
                  <a:pt x="0" y="945228"/>
                  <a:pt x="0" y="608927"/>
                </a:cubicBezTo>
                <a:cubicBezTo>
                  <a:pt x="0" y="272626"/>
                  <a:pt x="272626" y="0"/>
                  <a:pt x="608927"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2" name="Picture Placeholder 11">
            <a:extLst>
              <a:ext uri="{FF2B5EF4-FFF2-40B4-BE49-F238E27FC236}">
                <a16:creationId xmlns:a16="http://schemas.microsoft.com/office/drawing/2014/main" id="{26198015-F51D-44AC-85D9-B263E7C902E1}"/>
              </a:ext>
            </a:extLst>
          </p:cNvPr>
          <p:cNvSpPr>
            <a:spLocks noGrp="1"/>
          </p:cNvSpPr>
          <p:nvPr>
            <p:ph type="pic" sz="quarter" idx="11" hasCustomPrompt="1"/>
          </p:nvPr>
        </p:nvSpPr>
        <p:spPr>
          <a:xfrm>
            <a:off x="1608761" y="4371935"/>
            <a:ext cx="1217854" cy="1217854"/>
          </a:xfrm>
          <a:custGeom>
            <a:avLst/>
            <a:gdLst>
              <a:gd name="connsiteX0" fmla="*/ 608927 w 1217854"/>
              <a:gd name="connsiteY0" fmla="*/ 0 h 1217854"/>
              <a:gd name="connsiteX1" fmla="*/ 1217854 w 1217854"/>
              <a:gd name="connsiteY1" fmla="*/ 608927 h 1217854"/>
              <a:gd name="connsiteX2" fmla="*/ 608927 w 1217854"/>
              <a:gd name="connsiteY2" fmla="*/ 1217854 h 1217854"/>
              <a:gd name="connsiteX3" fmla="*/ 0 w 1217854"/>
              <a:gd name="connsiteY3" fmla="*/ 608927 h 1217854"/>
              <a:gd name="connsiteX4" fmla="*/ 608927 w 1217854"/>
              <a:gd name="connsiteY4" fmla="*/ 0 h 121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54" h="1217854">
                <a:moveTo>
                  <a:pt x="608927" y="0"/>
                </a:moveTo>
                <a:cubicBezTo>
                  <a:pt x="945228" y="0"/>
                  <a:pt x="1217854" y="272626"/>
                  <a:pt x="1217854" y="608927"/>
                </a:cubicBezTo>
                <a:cubicBezTo>
                  <a:pt x="1217854" y="945228"/>
                  <a:pt x="945228" y="1217854"/>
                  <a:pt x="608927" y="1217854"/>
                </a:cubicBezTo>
                <a:cubicBezTo>
                  <a:pt x="272626" y="1217854"/>
                  <a:pt x="0" y="945228"/>
                  <a:pt x="0" y="608927"/>
                </a:cubicBezTo>
                <a:cubicBezTo>
                  <a:pt x="0" y="272626"/>
                  <a:pt x="272626" y="0"/>
                  <a:pt x="608927"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3" name="Picture Placeholder 12">
            <a:extLst>
              <a:ext uri="{FF2B5EF4-FFF2-40B4-BE49-F238E27FC236}">
                <a16:creationId xmlns:a16="http://schemas.microsoft.com/office/drawing/2014/main" id="{A7735FD1-C4E0-4889-A194-26F88CF8C820}"/>
              </a:ext>
            </a:extLst>
          </p:cNvPr>
          <p:cNvSpPr>
            <a:spLocks noGrp="1"/>
          </p:cNvSpPr>
          <p:nvPr>
            <p:ph type="pic" sz="quarter" idx="12" hasCustomPrompt="1"/>
          </p:nvPr>
        </p:nvSpPr>
        <p:spPr>
          <a:xfrm>
            <a:off x="6592312" y="2180314"/>
            <a:ext cx="1217854" cy="1217854"/>
          </a:xfrm>
          <a:custGeom>
            <a:avLst/>
            <a:gdLst>
              <a:gd name="connsiteX0" fmla="*/ 608927 w 1217854"/>
              <a:gd name="connsiteY0" fmla="*/ 0 h 1217854"/>
              <a:gd name="connsiteX1" fmla="*/ 1217854 w 1217854"/>
              <a:gd name="connsiteY1" fmla="*/ 608927 h 1217854"/>
              <a:gd name="connsiteX2" fmla="*/ 608927 w 1217854"/>
              <a:gd name="connsiteY2" fmla="*/ 1217854 h 1217854"/>
              <a:gd name="connsiteX3" fmla="*/ 0 w 1217854"/>
              <a:gd name="connsiteY3" fmla="*/ 608927 h 1217854"/>
              <a:gd name="connsiteX4" fmla="*/ 608927 w 1217854"/>
              <a:gd name="connsiteY4" fmla="*/ 0 h 121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54" h="1217854">
                <a:moveTo>
                  <a:pt x="608927" y="0"/>
                </a:moveTo>
                <a:cubicBezTo>
                  <a:pt x="945228" y="0"/>
                  <a:pt x="1217854" y="272626"/>
                  <a:pt x="1217854" y="608927"/>
                </a:cubicBezTo>
                <a:cubicBezTo>
                  <a:pt x="1217854" y="945228"/>
                  <a:pt x="945228" y="1217854"/>
                  <a:pt x="608927" y="1217854"/>
                </a:cubicBezTo>
                <a:cubicBezTo>
                  <a:pt x="272626" y="1217854"/>
                  <a:pt x="0" y="945228"/>
                  <a:pt x="0" y="608927"/>
                </a:cubicBezTo>
                <a:cubicBezTo>
                  <a:pt x="0" y="272626"/>
                  <a:pt x="272626" y="0"/>
                  <a:pt x="608927"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4" name="Picture Placeholder 13">
            <a:extLst>
              <a:ext uri="{FF2B5EF4-FFF2-40B4-BE49-F238E27FC236}">
                <a16:creationId xmlns:a16="http://schemas.microsoft.com/office/drawing/2014/main" id="{32DE3F35-B798-41E9-B4C4-389699B23D3E}"/>
              </a:ext>
            </a:extLst>
          </p:cNvPr>
          <p:cNvSpPr>
            <a:spLocks noGrp="1"/>
          </p:cNvSpPr>
          <p:nvPr>
            <p:ph type="pic" sz="quarter" idx="13" hasCustomPrompt="1"/>
          </p:nvPr>
        </p:nvSpPr>
        <p:spPr>
          <a:xfrm>
            <a:off x="6592312" y="4371935"/>
            <a:ext cx="1217854" cy="1217854"/>
          </a:xfrm>
          <a:custGeom>
            <a:avLst/>
            <a:gdLst>
              <a:gd name="connsiteX0" fmla="*/ 608927 w 1217854"/>
              <a:gd name="connsiteY0" fmla="*/ 0 h 1217854"/>
              <a:gd name="connsiteX1" fmla="*/ 1217854 w 1217854"/>
              <a:gd name="connsiteY1" fmla="*/ 608927 h 1217854"/>
              <a:gd name="connsiteX2" fmla="*/ 608927 w 1217854"/>
              <a:gd name="connsiteY2" fmla="*/ 1217854 h 1217854"/>
              <a:gd name="connsiteX3" fmla="*/ 0 w 1217854"/>
              <a:gd name="connsiteY3" fmla="*/ 608927 h 1217854"/>
              <a:gd name="connsiteX4" fmla="*/ 608927 w 1217854"/>
              <a:gd name="connsiteY4" fmla="*/ 0 h 121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54" h="1217854">
                <a:moveTo>
                  <a:pt x="608927" y="0"/>
                </a:moveTo>
                <a:cubicBezTo>
                  <a:pt x="945228" y="0"/>
                  <a:pt x="1217854" y="272626"/>
                  <a:pt x="1217854" y="608927"/>
                </a:cubicBezTo>
                <a:cubicBezTo>
                  <a:pt x="1217854" y="945228"/>
                  <a:pt x="945228" y="1217854"/>
                  <a:pt x="608927" y="1217854"/>
                </a:cubicBezTo>
                <a:cubicBezTo>
                  <a:pt x="272626" y="1217854"/>
                  <a:pt x="0" y="945228"/>
                  <a:pt x="0" y="608927"/>
                </a:cubicBezTo>
                <a:cubicBezTo>
                  <a:pt x="0" y="272626"/>
                  <a:pt x="272626" y="0"/>
                  <a:pt x="608927"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52447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par>
                                <p:cTn id="11" presetID="49" presetClass="entr" presetSubtype="0" decel="100000" fill="hold" grpId="0" nodeType="withEffect">
                                  <p:stCondLst>
                                    <p:cond delay="125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style.rotation</p:attrName>
                                        </p:attrNameLst>
                                      </p:cBhvr>
                                      <p:tavLst>
                                        <p:tav tm="0">
                                          <p:val>
                                            <p:fltVal val="360"/>
                                          </p:val>
                                        </p:tav>
                                        <p:tav tm="100000">
                                          <p:val>
                                            <p:fltVal val="0"/>
                                          </p:val>
                                        </p:tav>
                                      </p:tavLst>
                                    </p:anim>
                                    <p:animEffect transition="in" filter="fade">
                                      <p:cBhvr>
                                        <p:cTn id="16" dur="500"/>
                                        <p:tgtEl>
                                          <p:spTgt spid="13"/>
                                        </p:tgtEl>
                                      </p:cBhvr>
                                    </p:animEffect>
                                  </p:childTnLst>
                                </p:cTn>
                              </p:par>
                              <p:par>
                                <p:cTn id="17" presetID="49" presetClass="entr" presetSubtype="0" decel="100000" fill="hold" grpId="0" nodeType="withEffect">
                                  <p:stCondLst>
                                    <p:cond delay="1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style.rotation</p:attrName>
                                        </p:attrNameLst>
                                      </p:cBhvr>
                                      <p:tavLst>
                                        <p:tav tm="0">
                                          <p:val>
                                            <p:fltVal val="360"/>
                                          </p:val>
                                        </p:tav>
                                        <p:tav tm="100000">
                                          <p:val>
                                            <p:fltVal val="0"/>
                                          </p:val>
                                        </p:tav>
                                      </p:tavLst>
                                    </p:anim>
                                    <p:animEffect transition="in" filter="fade">
                                      <p:cBhvr>
                                        <p:cTn id="22" dur="500"/>
                                        <p:tgtEl>
                                          <p:spTgt spid="12"/>
                                        </p:tgtEl>
                                      </p:cBhvr>
                                    </p:animEffect>
                                  </p:childTnLst>
                                </p:cTn>
                              </p:par>
                              <p:par>
                                <p:cTn id="23" presetID="49" presetClass="entr" presetSubtype="0" decel="100000" fill="hold" grpId="0" nodeType="withEffect">
                                  <p:stCondLst>
                                    <p:cond delay="175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style.rotation</p:attrName>
                                        </p:attrNameLst>
                                      </p:cBhvr>
                                      <p:tavLst>
                                        <p:tav tm="0">
                                          <p:val>
                                            <p:fltVal val="360"/>
                                          </p:val>
                                        </p:tav>
                                        <p:tav tm="100000">
                                          <p:val>
                                            <p:fltVal val="0"/>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2426BA3A-235C-4C9F-A919-F195B9736994}"/>
              </a:ext>
            </a:extLst>
          </p:cNvPr>
          <p:cNvSpPr>
            <a:spLocks noGrp="1"/>
          </p:cNvSpPr>
          <p:nvPr>
            <p:ph type="pic" sz="quarter" idx="14" hasCustomPrompt="1"/>
          </p:nvPr>
        </p:nvSpPr>
        <p:spPr>
          <a:xfrm>
            <a:off x="8402606" y="2751387"/>
            <a:ext cx="3094296" cy="3094295"/>
          </a:xfrm>
          <a:custGeom>
            <a:avLst/>
            <a:gdLst>
              <a:gd name="connsiteX0" fmla="*/ 45084 w 3094296"/>
              <a:gd name="connsiteY0" fmla="*/ 0 h 3094295"/>
              <a:gd name="connsiteX1" fmla="*/ 3049212 w 3094296"/>
              <a:gd name="connsiteY1" fmla="*/ 0 h 3094295"/>
              <a:gd name="connsiteX2" fmla="*/ 3094296 w 3094296"/>
              <a:gd name="connsiteY2" fmla="*/ 45084 h 3094295"/>
              <a:gd name="connsiteX3" fmla="*/ 3094296 w 3094296"/>
              <a:gd name="connsiteY3" fmla="*/ 3049211 h 3094295"/>
              <a:gd name="connsiteX4" fmla="*/ 3049212 w 3094296"/>
              <a:gd name="connsiteY4" fmla="*/ 3094295 h 3094295"/>
              <a:gd name="connsiteX5" fmla="*/ 45084 w 3094296"/>
              <a:gd name="connsiteY5" fmla="*/ 3094295 h 3094295"/>
              <a:gd name="connsiteX6" fmla="*/ 0 w 3094296"/>
              <a:gd name="connsiteY6" fmla="*/ 3049211 h 3094295"/>
              <a:gd name="connsiteX7" fmla="*/ 0 w 3094296"/>
              <a:gd name="connsiteY7" fmla="*/ 45084 h 3094295"/>
              <a:gd name="connsiteX8" fmla="*/ 45084 w 3094296"/>
              <a:gd name="connsiteY8" fmla="*/ 0 h 309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4296" h="3094295">
                <a:moveTo>
                  <a:pt x="45084" y="0"/>
                </a:moveTo>
                <a:lnTo>
                  <a:pt x="3049212" y="0"/>
                </a:lnTo>
                <a:cubicBezTo>
                  <a:pt x="3074111" y="0"/>
                  <a:pt x="3094296" y="20185"/>
                  <a:pt x="3094296" y="45084"/>
                </a:cubicBezTo>
                <a:lnTo>
                  <a:pt x="3094296" y="3049211"/>
                </a:lnTo>
                <a:cubicBezTo>
                  <a:pt x="3094296" y="3074110"/>
                  <a:pt x="3074111" y="3094295"/>
                  <a:pt x="3049212" y="3094295"/>
                </a:cubicBezTo>
                <a:lnTo>
                  <a:pt x="45084" y="3094295"/>
                </a:lnTo>
                <a:cubicBezTo>
                  <a:pt x="20185" y="3094295"/>
                  <a:pt x="0" y="3074110"/>
                  <a:pt x="0" y="3049211"/>
                </a:cubicBezTo>
                <a:lnTo>
                  <a:pt x="0" y="45084"/>
                </a:lnTo>
                <a:cubicBezTo>
                  <a:pt x="0" y="20185"/>
                  <a:pt x="20185" y="0"/>
                  <a:pt x="45084"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44" name="Picture Placeholder 43">
            <a:extLst>
              <a:ext uri="{FF2B5EF4-FFF2-40B4-BE49-F238E27FC236}">
                <a16:creationId xmlns:a16="http://schemas.microsoft.com/office/drawing/2014/main" id="{9C2F1D17-86F3-43D0-ACBB-67FD6D382745}"/>
              </a:ext>
            </a:extLst>
          </p:cNvPr>
          <p:cNvSpPr>
            <a:spLocks noGrp="1"/>
          </p:cNvSpPr>
          <p:nvPr>
            <p:ph type="pic" sz="quarter" idx="15" hasCustomPrompt="1"/>
          </p:nvPr>
        </p:nvSpPr>
        <p:spPr>
          <a:xfrm>
            <a:off x="5248945" y="1551922"/>
            <a:ext cx="2725586" cy="2725585"/>
          </a:xfrm>
          <a:custGeom>
            <a:avLst/>
            <a:gdLst>
              <a:gd name="connsiteX0" fmla="*/ 45084 w 3094296"/>
              <a:gd name="connsiteY0" fmla="*/ 0 h 3094295"/>
              <a:gd name="connsiteX1" fmla="*/ 3049212 w 3094296"/>
              <a:gd name="connsiteY1" fmla="*/ 0 h 3094295"/>
              <a:gd name="connsiteX2" fmla="*/ 3094296 w 3094296"/>
              <a:gd name="connsiteY2" fmla="*/ 45084 h 3094295"/>
              <a:gd name="connsiteX3" fmla="*/ 3094296 w 3094296"/>
              <a:gd name="connsiteY3" fmla="*/ 3049211 h 3094295"/>
              <a:gd name="connsiteX4" fmla="*/ 3049212 w 3094296"/>
              <a:gd name="connsiteY4" fmla="*/ 3094295 h 3094295"/>
              <a:gd name="connsiteX5" fmla="*/ 45084 w 3094296"/>
              <a:gd name="connsiteY5" fmla="*/ 3094295 h 3094295"/>
              <a:gd name="connsiteX6" fmla="*/ 0 w 3094296"/>
              <a:gd name="connsiteY6" fmla="*/ 3049211 h 3094295"/>
              <a:gd name="connsiteX7" fmla="*/ 0 w 3094296"/>
              <a:gd name="connsiteY7" fmla="*/ 45084 h 3094295"/>
              <a:gd name="connsiteX8" fmla="*/ 45084 w 3094296"/>
              <a:gd name="connsiteY8" fmla="*/ 0 h 309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4296" h="3094295">
                <a:moveTo>
                  <a:pt x="45084" y="0"/>
                </a:moveTo>
                <a:lnTo>
                  <a:pt x="3049212" y="0"/>
                </a:lnTo>
                <a:cubicBezTo>
                  <a:pt x="3074111" y="0"/>
                  <a:pt x="3094296" y="20185"/>
                  <a:pt x="3094296" y="45084"/>
                </a:cubicBezTo>
                <a:lnTo>
                  <a:pt x="3094296" y="3049211"/>
                </a:lnTo>
                <a:cubicBezTo>
                  <a:pt x="3094296" y="3074110"/>
                  <a:pt x="3074111" y="3094295"/>
                  <a:pt x="3049212" y="3094295"/>
                </a:cubicBezTo>
                <a:lnTo>
                  <a:pt x="45084" y="3094295"/>
                </a:lnTo>
                <a:cubicBezTo>
                  <a:pt x="20185" y="3094295"/>
                  <a:pt x="0" y="3074110"/>
                  <a:pt x="0" y="3049211"/>
                </a:cubicBezTo>
                <a:lnTo>
                  <a:pt x="0" y="45084"/>
                </a:lnTo>
                <a:cubicBezTo>
                  <a:pt x="0" y="20185"/>
                  <a:pt x="20185" y="0"/>
                  <a:pt x="45084"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49" name="Picture Placeholder 48">
            <a:extLst>
              <a:ext uri="{FF2B5EF4-FFF2-40B4-BE49-F238E27FC236}">
                <a16:creationId xmlns:a16="http://schemas.microsoft.com/office/drawing/2014/main" id="{4B0C3C61-5131-470E-8548-B54387B31EF4}"/>
              </a:ext>
            </a:extLst>
          </p:cNvPr>
          <p:cNvSpPr>
            <a:spLocks noGrp="1"/>
          </p:cNvSpPr>
          <p:nvPr>
            <p:ph type="pic" sz="quarter" idx="17" hasCustomPrompt="1"/>
          </p:nvPr>
        </p:nvSpPr>
        <p:spPr>
          <a:xfrm>
            <a:off x="9813630" y="1551922"/>
            <a:ext cx="1514950" cy="1514950"/>
          </a:xfrm>
          <a:custGeom>
            <a:avLst/>
            <a:gdLst>
              <a:gd name="connsiteX0" fmla="*/ 22073 w 1514950"/>
              <a:gd name="connsiteY0" fmla="*/ 0 h 1514950"/>
              <a:gd name="connsiteX1" fmla="*/ 1492877 w 1514950"/>
              <a:gd name="connsiteY1" fmla="*/ 0 h 1514950"/>
              <a:gd name="connsiteX2" fmla="*/ 1514950 w 1514950"/>
              <a:gd name="connsiteY2" fmla="*/ 22073 h 1514950"/>
              <a:gd name="connsiteX3" fmla="*/ 1514950 w 1514950"/>
              <a:gd name="connsiteY3" fmla="*/ 1492877 h 1514950"/>
              <a:gd name="connsiteX4" fmla="*/ 1492877 w 1514950"/>
              <a:gd name="connsiteY4" fmla="*/ 1514950 h 1514950"/>
              <a:gd name="connsiteX5" fmla="*/ 22073 w 1514950"/>
              <a:gd name="connsiteY5" fmla="*/ 1514950 h 1514950"/>
              <a:gd name="connsiteX6" fmla="*/ 0 w 1514950"/>
              <a:gd name="connsiteY6" fmla="*/ 1492877 h 1514950"/>
              <a:gd name="connsiteX7" fmla="*/ 0 w 1514950"/>
              <a:gd name="connsiteY7" fmla="*/ 22073 h 1514950"/>
              <a:gd name="connsiteX8" fmla="*/ 22073 w 1514950"/>
              <a:gd name="connsiteY8" fmla="*/ 0 h 15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950" h="1514950">
                <a:moveTo>
                  <a:pt x="22073" y="0"/>
                </a:moveTo>
                <a:lnTo>
                  <a:pt x="1492877" y="0"/>
                </a:lnTo>
                <a:cubicBezTo>
                  <a:pt x="1505068" y="0"/>
                  <a:pt x="1514950" y="9882"/>
                  <a:pt x="1514950" y="22073"/>
                </a:cubicBezTo>
                <a:lnTo>
                  <a:pt x="1514950" y="1492877"/>
                </a:lnTo>
                <a:cubicBezTo>
                  <a:pt x="1514950" y="1505068"/>
                  <a:pt x="1505068" y="1514950"/>
                  <a:pt x="1492877" y="1514950"/>
                </a:cubicBezTo>
                <a:lnTo>
                  <a:pt x="22073" y="1514950"/>
                </a:lnTo>
                <a:cubicBezTo>
                  <a:pt x="9882" y="1514950"/>
                  <a:pt x="0" y="1505068"/>
                  <a:pt x="0" y="1492877"/>
                </a:cubicBezTo>
                <a:lnTo>
                  <a:pt x="0" y="22073"/>
                </a:lnTo>
                <a:cubicBezTo>
                  <a:pt x="0" y="9882"/>
                  <a:pt x="9882" y="0"/>
                  <a:pt x="22073" y="0"/>
                </a:cubicBezTo>
                <a:close/>
              </a:path>
            </a:pathLst>
          </a:custGeom>
          <a:solidFill>
            <a:schemeClr val="bg1">
              <a:lumMod val="95000"/>
              <a:alpha val="25000"/>
            </a:schemeClr>
          </a:solidFill>
          <a:ln w="50800">
            <a:solidFill>
              <a:schemeClr val="bg1"/>
            </a:solidFill>
          </a:ln>
          <a:effectLst>
            <a:outerShdw blurRad="431800" dist="279400" dir="5400000" sx="89000" sy="8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48" name="Picture Placeholder 47">
            <a:extLst>
              <a:ext uri="{FF2B5EF4-FFF2-40B4-BE49-F238E27FC236}">
                <a16:creationId xmlns:a16="http://schemas.microsoft.com/office/drawing/2014/main" id="{0D1D1AB5-14C9-49CD-81A9-A5393832691D}"/>
              </a:ext>
            </a:extLst>
          </p:cNvPr>
          <p:cNvSpPr>
            <a:spLocks noGrp="1"/>
          </p:cNvSpPr>
          <p:nvPr>
            <p:ph type="pic" sz="quarter" idx="16" hasCustomPrompt="1"/>
          </p:nvPr>
        </p:nvSpPr>
        <p:spPr>
          <a:xfrm>
            <a:off x="8541494" y="811161"/>
            <a:ext cx="1514950" cy="1514950"/>
          </a:xfrm>
          <a:custGeom>
            <a:avLst/>
            <a:gdLst>
              <a:gd name="connsiteX0" fmla="*/ 22073 w 1514950"/>
              <a:gd name="connsiteY0" fmla="*/ 0 h 1514950"/>
              <a:gd name="connsiteX1" fmla="*/ 1492877 w 1514950"/>
              <a:gd name="connsiteY1" fmla="*/ 0 h 1514950"/>
              <a:gd name="connsiteX2" fmla="*/ 1514950 w 1514950"/>
              <a:gd name="connsiteY2" fmla="*/ 22073 h 1514950"/>
              <a:gd name="connsiteX3" fmla="*/ 1514950 w 1514950"/>
              <a:gd name="connsiteY3" fmla="*/ 1492877 h 1514950"/>
              <a:gd name="connsiteX4" fmla="*/ 1492877 w 1514950"/>
              <a:gd name="connsiteY4" fmla="*/ 1514950 h 1514950"/>
              <a:gd name="connsiteX5" fmla="*/ 22073 w 1514950"/>
              <a:gd name="connsiteY5" fmla="*/ 1514950 h 1514950"/>
              <a:gd name="connsiteX6" fmla="*/ 0 w 1514950"/>
              <a:gd name="connsiteY6" fmla="*/ 1492877 h 1514950"/>
              <a:gd name="connsiteX7" fmla="*/ 0 w 1514950"/>
              <a:gd name="connsiteY7" fmla="*/ 22073 h 1514950"/>
              <a:gd name="connsiteX8" fmla="*/ 22073 w 1514950"/>
              <a:gd name="connsiteY8" fmla="*/ 0 h 15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950" h="1514950">
                <a:moveTo>
                  <a:pt x="22073" y="0"/>
                </a:moveTo>
                <a:lnTo>
                  <a:pt x="1492877" y="0"/>
                </a:lnTo>
                <a:cubicBezTo>
                  <a:pt x="1505068" y="0"/>
                  <a:pt x="1514950" y="9882"/>
                  <a:pt x="1514950" y="22073"/>
                </a:cubicBezTo>
                <a:lnTo>
                  <a:pt x="1514950" y="1492877"/>
                </a:lnTo>
                <a:cubicBezTo>
                  <a:pt x="1514950" y="1505068"/>
                  <a:pt x="1505068" y="1514950"/>
                  <a:pt x="1492877" y="1514950"/>
                </a:cubicBezTo>
                <a:lnTo>
                  <a:pt x="22073" y="1514950"/>
                </a:lnTo>
                <a:cubicBezTo>
                  <a:pt x="9882" y="1514950"/>
                  <a:pt x="0" y="1505068"/>
                  <a:pt x="0" y="1492877"/>
                </a:cubicBezTo>
                <a:lnTo>
                  <a:pt x="0" y="22073"/>
                </a:lnTo>
                <a:cubicBezTo>
                  <a:pt x="0" y="9882"/>
                  <a:pt x="9882" y="0"/>
                  <a:pt x="22073" y="0"/>
                </a:cubicBezTo>
                <a:close/>
              </a:path>
            </a:pathLst>
          </a:custGeom>
          <a:solidFill>
            <a:schemeClr val="bg1">
              <a:lumMod val="95000"/>
              <a:alpha val="25000"/>
            </a:schemeClr>
          </a:solidFill>
          <a:ln w="50800">
            <a:solidFill>
              <a:schemeClr val="bg1"/>
            </a:solidFill>
          </a:ln>
          <a:effectLst>
            <a:outerShdw blurRad="444500" dist="241300" dir="5400000" sx="89000" sy="8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42" name="Picture Placeholder 41">
            <a:extLst>
              <a:ext uri="{FF2B5EF4-FFF2-40B4-BE49-F238E27FC236}">
                <a16:creationId xmlns:a16="http://schemas.microsoft.com/office/drawing/2014/main" id="{7A3DABDB-7DCC-49CD-B731-904588440A2E}"/>
              </a:ext>
            </a:extLst>
          </p:cNvPr>
          <p:cNvSpPr>
            <a:spLocks noGrp="1"/>
          </p:cNvSpPr>
          <p:nvPr>
            <p:ph type="pic" sz="quarter" idx="10" hasCustomPrompt="1"/>
          </p:nvPr>
        </p:nvSpPr>
        <p:spPr>
          <a:xfrm>
            <a:off x="3202673" y="970549"/>
            <a:ext cx="1890136" cy="1887002"/>
          </a:xfrm>
          <a:custGeom>
            <a:avLst/>
            <a:gdLst>
              <a:gd name="connsiteX0" fmla="*/ 22073 w 1517466"/>
              <a:gd name="connsiteY0" fmla="*/ 0 h 1514950"/>
              <a:gd name="connsiteX1" fmla="*/ 1495393 w 1517466"/>
              <a:gd name="connsiteY1" fmla="*/ 0 h 1514950"/>
              <a:gd name="connsiteX2" fmla="*/ 1517466 w 1517466"/>
              <a:gd name="connsiteY2" fmla="*/ 22073 h 1514950"/>
              <a:gd name="connsiteX3" fmla="*/ 1517466 w 1517466"/>
              <a:gd name="connsiteY3" fmla="*/ 1492877 h 1514950"/>
              <a:gd name="connsiteX4" fmla="*/ 1495393 w 1517466"/>
              <a:gd name="connsiteY4" fmla="*/ 1514950 h 1514950"/>
              <a:gd name="connsiteX5" fmla="*/ 22073 w 1517466"/>
              <a:gd name="connsiteY5" fmla="*/ 1514950 h 1514950"/>
              <a:gd name="connsiteX6" fmla="*/ 0 w 1517466"/>
              <a:gd name="connsiteY6" fmla="*/ 1492877 h 1514950"/>
              <a:gd name="connsiteX7" fmla="*/ 0 w 1517466"/>
              <a:gd name="connsiteY7" fmla="*/ 22073 h 1514950"/>
              <a:gd name="connsiteX8" fmla="*/ 22073 w 1517466"/>
              <a:gd name="connsiteY8" fmla="*/ 0 h 15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7466" h="1514950">
                <a:moveTo>
                  <a:pt x="22073" y="0"/>
                </a:moveTo>
                <a:lnTo>
                  <a:pt x="1495393" y="0"/>
                </a:lnTo>
                <a:cubicBezTo>
                  <a:pt x="1507584" y="0"/>
                  <a:pt x="1517466" y="9882"/>
                  <a:pt x="1517466" y="22073"/>
                </a:cubicBezTo>
                <a:lnTo>
                  <a:pt x="1517466" y="1492877"/>
                </a:lnTo>
                <a:cubicBezTo>
                  <a:pt x="1517466" y="1505068"/>
                  <a:pt x="1507584" y="1514950"/>
                  <a:pt x="1495393" y="1514950"/>
                </a:cubicBezTo>
                <a:lnTo>
                  <a:pt x="22073" y="1514950"/>
                </a:lnTo>
                <a:cubicBezTo>
                  <a:pt x="9882" y="1514950"/>
                  <a:pt x="0" y="1505068"/>
                  <a:pt x="0" y="1492877"/>
                </a:cubicBezTo>
                <a:lnTo>
                  <a:pt x="0" y="22073"/>
                </a:lnTo>
                <a:cubicBezTo>
                  <a:pt x="0" y="9882"/>
                  <a:pt x="9882" y="0"/>
                  <a:pt x="22073" y="0"/>
                </a:cubicBezTo>
                <a:close/>
              </a:path>
            </a:pathLst>
          </a:custGeom>
          <a:solidFill>
            <a:schemeClr val="bg1">
              <a:lumMod val="95000"/>
              <a:alpha val="25000"/>
            </a:schemeClr>
          </a:solidFill>
          <a:ln w="50800">
            <a:solidFill>
              <a:schemeClr val="bg1"/>
            </a:solidFill>
          </a:ln>
          <a:effectLst>
            <a:outerShdw blurRad="444500" dist="241300" dir="5400000" sx="89000" sy="8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100" dirty="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pPr lvl="0"/>
            <a:endParaRPr lang="en-US"/>
          </a:p>
        </p:txBody>
      </p:sp>
      <p:sp>
        <p:nvSpPr>
          <p:cNvPr id="43" name="Picture Placeholder 42">
            <a:extLst>
              <a:ext uri="{FF2B5EF4-FFF2-40B4-BE49-F238E27FC236}">
                <a16:creationId xmlns:a16="http://schemas.microsoft.com/office/drawing/2014/main" id="{7328B5B3-A388-417F-9569-A3BE535155A5}"/>
              </a:ext>
            </a:extLst>
          </p:cNvPr>
          <p:cNvSpPr>
            <a:spLocks noGrp="1"/>
          </p:cNvSpPr>
          <p:nvPr>
            <p:ph type="pic" sz="quarter" idx="11" hasCustomPrompt="1"/>
          </p:nvPr>
        </p:nvSpPr>
        <p:spPr>
          <a:xfrm>
            <a:off x="4115027" y="2537503"/>
            <a:ext cx="1517466" cy="1514950"/>
          </a:xfrm>
          <a:custGeom>
            <a:avLst/>
            <a:gdLst>
              <a:gd name="connsiteX0" fmla="*/ 22073 w 1517466"/>
              <a:gd name="connsiteY0" fmla="*/ 0 h 1514950"/>
              <a:gd name="connsiteX1" fmla="*/ 1495393 w 1517466"/>
              <a:gd name="connsiteY1" fmla="*/ 0 h 1514950"/>
              <a:gd name="connsiteX2" fmla="*/ 1517466 w 1517466"/>
              <a:gd name="connsiteY2" fmla="*/ 22073 h 1514950"/>
              <a:gd name="connsiteX3" fmla="*/ 1517466 w 1517466"/>
              <a:gd name="connsiteY3" fmla="*/ 1492877 h 1514950"/>
              <a:gd name="connsiteX4" fmla="*/ 1495393 w 1517466"/>
              <a:gd name="connsiteY4" fmla="*/ 1514950 h 1514950"/>
              <a:gd name="connsiteX5" fmla="*/ 22073 w 1517466"/>
              <a:gd name="connsiteY5" fmla="*/ 1514950 h 1514950"/>
              <a:gd name="connsiteX6" fmla="*/ 0 w 1517466"/>
              <a:gd name="connsiteY6" fmla="*/ 1492877 h 1514950"/>
              <a:gd name="connsiteX7" fmla="*/ 0 w 1517466"/>
              <a:gd name="connsiteY7" fmla="*/ 22073 h 1514950"/>
              <a:gd name="connsiteX8" fmla="*/ 22073 w 1517466"/>
              <a:gd name="connsiteY8" fmla="*/ 0 h 15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7466" h="1514950">
                <a:moveTo>
                  <a:pt x="22073" y="0"/>
                </a:moveTo>
                <a:lnTo>
                  <a:pt x="1495393" y="0"/>
                </a:lnTo>
                <a:cubicBezTo>
                  <a:pt x="1507584" y="0"/>
                  <a:pt x="1517466" y="9882"/>
                  <a:pt x="1517466" y="22073"/>
                </a:cubicBezTo>
                <a:lnTo>
                  <a:pt x="1517466" y="1492877"/>
                </a:lnTo>
                <a:cubicBezTo>
                  <a:pt x="1517466" y="1505068"/>
                  <a:pt x="1507584" y="1514950"/>
                  <a:pt x="1495393" y="1514950"/>
                </a:cubicBezTo>
                <a:lnTo>
                  <a:pt x="22073" y="1514950"/>
                </a:lnTo>
                <a:cubicBezTo>
                  <a:pt x="9882" y="1514950"/>
                  <a:pt x="0" y="1505068"/>
                  <a:pt x="0" y="1492877"/>
                </a:cubicBezTo>
                <a:lnTo>
                  <a:pt x="0" y="22073"/>
                </a:lnTo>
                <a:cubicBezTo>
                  <a:pt x="0" y="9882"/>
                  <a:pt x="9882" y="0"/>
                  <a:pt x="22073" y="0"/>
                </a:cubicBezTo>
                <a:close/>
              </a:path>
            </a:pathLst>
          </a:custGeom>
          <a:solidFill>
            <a:schemeClr val="bg1">
              <a:lumMod val="95000"/>
              <a:alpha val="25000"/>
            </a:schemeClr>
          </a:solidFill>
          <a:ln w="50800">
            <a:solidFill>
              <a:schemeClr val="bg1"/>
            </a:solidFill>
          </a:ln>
          <a:effectLst>
            <a:outerShdw blurRad="647700" dist="279400" dir="5400000" sx="89000" sy="8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pPr lvl="0"/>
            <a:endParaRPr lang="en-US"/>
          </a:p>
        </p:txBody>
      </p:sp>
      <p:sp>
        <p:nvSpPr>
          <p:cNvPr id="45" name="Picture Placeholder 44">
            <a:extLst>
              <a:ext uri="{FF2B5EF4-FFF2-40B4-BE49-F238E27FC236}">
                <a16:creationId xmlns:a16="http://schemas.microsoft.com/office/drawing/2014/main" id="{2D13254C-DE8A-4069-A344-06916E83C914}"/>
              </a:ext>
            </a:extLst>
          </p:cNvPr>
          <p:cNvSpPr>
            <a:spLocks noGrp="1"/>
          </p:cNvSpPr>
          <p:nvPr>
            <p:ph type="pic" sz="quarter" idx="12" hasCustomPrompt="1"/>
          </p:nvPr>
        </p:nvSpPr>
        <p:spPr>
          <a:xfrm>
            <a:off x="6733697" y="3784653"/>
            <a:ext cx="1890135" cy="1890135"/>
          </a:xfrm>
          <a:custGeom>
            <a:avLst/>
            <a:gdLst>
              <a:gd name="connsiteX0" fmla="*/ 22073 w 1514950"/>
              <a:gd name="connsiteY0" fmla="*/ 0 h 1514950"/>
              <a:gd name="connsiteX1" fmla="*/ 1492877 w 1514950"/>
              <a:gd name="connsiteY1" fmla="*/ 0 h 1514950"/>
              <a:gd name="connsiteX2" fmla="*/ 1514950 w 1514950"/>
              <a:gd name="connsiteY2" fmla="*/ 22073 h 1514950"/>
              <a:gd name="connsiteX3" fmla="*/ 1514950 w 1514950"/>
              <a:gd name="connsiteY3" fmla="*/ 1492877 h 1514950"/>
              <a:gd name="connsiteX4" fmla="*/ 1492877 w 1514950"/>
              <a:gd name="connsiteY4" fmla="*/ 1514950 h 1514950"/>
              <a:gd name="connsiteX5" fmla="*/ 22073 w 1514950"/>
              <a:gd name="connsiteY5" fmla="*/ 1514950 h 1514950"/>
              <a:gd name="connsiteX6" fmla="*/ 0 w 1514950"/>
              <a:gd name="connsiteY6" fmla="*/ 1492877 h 1514950"/>
              <a:gd name="connsiteX7" fmla="*/ 0 w 1514950"/>
              <a:gd name="connsiteY7" fmla="*/ 22073 h 1514950"/>
              <a:gd name="connsiteX8" fmla="*/ 22073 w 1514950"/>
              <a:gd name="connsiteY8" fmla="*/ 0 h 15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950" h="1514950">
                <a:moveTo>
                  <a:pt x="22073" y="0"/>
                </a:moveTo>
                <a:lnTo>
                  <a:pt x="1492877" y="0"/>
                </a:lnTo>
                <a:cubicBezTo>
                  <a:pt x="1505068" y="0"/>
                  <a:pt x="1514950" y="9882"/>
                  <a:pt x="1514950" y="22073"/>
                </a:cubicBezTo>
                <a:lnTo>
                  <a:pt x="1514950" y="1492877"/>
                </a:lnTo>
                <a:cubicBezTo>
                  <a:pt x="1514950" y="1505068"/>
                  <a:pt x="1505068" y="1514950"/>
                  <a:pt x="1492877" y="1514950"/>
                </a:cubicBezTo>
                <a:lnTo>
                  <a:pt x="22073" y="1514950"/>
                </a:lnTo>
                <a:cubicBezTo>
                  <a:pt x="9882" y="1514950"/>
                  <a:pt x="0" y="1505068"/>
                  <a:pt x="0" y="1492877"/>
                </a:cubicBezTo>
                <a:lnTo>
                  <a:pt x="0" y="22073"/>
                </a:lnTo>
                <a:cubicBezTo>
                  <a:pt x="0" y="9882"/>
                  <a:pt x="9882" y="0"/>
                  <a:pt x="22073" y="0"/>
                </a:cubicBezTo>
                <a:close/>
              </a:path>
            </a:pathLst>
          </a:custGeom>
          <a:solidFill>
            <a:schemeClr val="bg1">
              <a:lumMod val="95000"/>
              <a:alpha val="25000"/>
            </a:schemeClr>
          </a:solidFill>
          <a:ln w="50800">
            <a:solidFill>
              <a:schemeClr val="bg1"/>
            </a:solidFill>
          </a:ln>
          <a:effectLst>
            <a:outerShdw blurRad="444500" dist="241300" dir="5400000" sx="89000" sy="8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pPr lvl="0"/>
            <a:endParaRPr lang="en-US"/>
          </a:p>
        </p:txBody>
      </p:sp>
    </p:spTree>
    <p:extLst>
      <p:ext uri="{BB962C8B-B14F-4D97-AF65-F5344CB8AC3E}">
        <p14:creationId xmlns:p14="http://schemas.microsoft.com/office/powerpoint/2010/main" val="7298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175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4" grpId="0" animBg="1"/>
      <p:bldP spid="49" grpId="0" animBg="1"/>
      <p:bldP spid="48" grpId="0" animBg="1"/>
      <p:bldP spid="42" grpId="0" animBg="1"/>
      <p:bldP spid="43" grpId="0" animBg="1"/>
      <p:bldP spid="4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C55129D-7395-4317-BF08-FB2EE5C0D024}"/>
              </a:ext>
            </a:extLst>
          </p:cNvPr>
          <p:cNvSpPr>
            <a:spLocks noGrp="1"/>
          </p:cNvSpPr>
          <p:nvPr>
            <p:ph type="pic" sz="quarter" idx="13" hasCustomPrompt="1"/>
          </p:nvPr>
        </p:nvSpPr>
        <p:spPr>
          <a:xfrm>
            <a:off x="5863420" y="510059"/>
            <a:ext cx="2843044" cy="1476132"/>
          </a:xfrm>
          <a:custGeom>
            <a:avLst/>
            <a:gdLst>
              <a:gd name="connsiteX0" fmla="*/ 59798 w 2843044"/>
              <a:gd name="connsiteY0" fmla="*/ 0 h 1476132"/>
              <a:gd name="connsiteX1" fmla="*/ 2783246 w 2843044"/>
              <a:gd name="connsiteY1" fmla="*/ 0 h 1476132"/>
              <a:gd name="connsiteX2" fmla="*/ 2843044 w 2843044"/>
              <a:gd name="connsiteY2" fmla="*/ 59798 h 1476132"/>
              <a:gd name="connsiteX3" fmla="*/ 2843044 w 2843044"/>
              <a:gd name="connsiteY3" fmla="*/ 1416334 h 1476132"/>
              <a:gd name="connsiteX4" fmla="*/ 2783246 w 2843044"/>
              <a:gd name="connsiteY4" fmla="*/ 1476132 h 1476132"/>
              <a:gd name="connsiteX5" fmla="*/ 59798 w 2843044"/>
              <a:gd name="connsiteY5" fmla="*/ 1476132 h 1476132"/>
              <a:gd name="connsiteX6" fmla="*/ 0 w 2843044"/>
              <a:gd name="connsiteY6" fmla="*/ 1416334 h 1476132"/>
              <a:gd name="connsiteX7" fmla="*/ 0 w 2843044"/>
              <a:gd name="connsiteY7" fmla="*/ 59798 h 1476132"/>
              <a:gd name="connsiteX8" fmla="*/ 59798 w 2843044"/>
              <a:gd name="connsiteY8" fmla="*/ 0 h 147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044" h="1476132">
                <a:moveTo>
                  <a:pt x="59798" y="0"/>
                </a:moveTo>
                <a:lnTo>
                  <a:pt x="2783246" y="0"/>
                </a:lnTo>
                <a:cubicBezTo>
                  <a:pt x="2816272" y="0"/>
                  <a:pt x="2843044" y="26772"/>
                  <a:pt x="2843044" y="59798"/>
                </a:cubicBezTo>
                <a:lnTo>
                  <a:pt x="2843044" y="1416334"/>
                </a:lnTo>
                <a:cubicBezTo>
                  <a:pt x="2843044" y="1449360"/>
                  <a:pt x="2816272" y="1476132"/>
                  <a:pt x="2783246" y="1476132"/>
                </a:cubicBezTo>
                <a:lnTo>
                  <a:pt x="59798" y="1476132"/>
                </a:lnTo>
                <a:cubicBezTo>
                  <a:pt x="26772" y="1476132"/>
                  <a:pt x="0" y="1449360"/>
                  <a:pt x="0" y="1416334"/>
                </a:cubicBezTo>
                <a:lnTo>
                  <a:pt x="0" y="59798"/>
                </a:lnTo>
                <a:cubicBezTo>
                  <a:pt x="0" y="26772"/>
                  <a:pt x="26772" y="0"/>
                  <a:pt x="59798"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0" name="Picture Placeholder 9">
            <a:extLst>
              <a:ext uri="{FF2B5EF4-FFF2-40B4-BE49-F238E27FC236}">
                <a16:creationId xmlns:a16="http://schemas.microsoft.com/office/drawing/2014/main" id="{BBAE00C9-807D-4F7A-B36F-36BE73CDFB26}"/>
              </a:ext>
            </a:extLst>
          </p:cNvPr>
          <p:cNvSpPr>
            <a:spLocks noGrp="1"/>
          </p:cNvSpPr>
          <p:nvPr>
            <p:ph type="pic" sz="quarter" idx="10" hasCustomPrompt="1"/>
          </p:nvPr>
        </p:nvSpPr>
        <p:spPr>
          <a:xfrm>
            <a:off x="2920181" y="510059"/>
            <a:ext cx="2843044" cy="3025570"/>
          </a:xfrm>
          <a:custGeom>
            <a:avLst/>
            <a:gdLst>
              <a:gd name="connsiteX0" fmla="*/ 73066 w 2843044"/>
              <a:gd name="connsiteY0" fmla="*/ 0 h 3025570"/>
              <a:gd name="connsiteX1" fmla="*/ 2769978 w 2843044"/>
              <a:gd name="connsiteY1" fmla="*/ 0 h 3025570"/>
              <a:gd name="connsiteX2" fmla="*/ 2843044 w 2843044"/>
              <a:gd name="connsiteY2" fmla="*/ 73066 h 3025570"/>
              <a:gd name="connsiteX3" fmla="*/ 2843044 w 2843044"/>
              <a:gd name="connsiteY3" fmla="*/ 2952504 h 3025570"/>
              <a:gd name="connsiteX4" fmla="*/ 2769978 w 2843044"/>
              <a:gd name="connsiteY4" fmla="*/ 3025570 h 3025570"/>
              <a:gd name="connsiteX5" fmla="*/ 73066 w 2843044"/>
              <a:gd name="connsiteY5" fmla="*/ 3025570 h 3025570"/>
              <a:gd name="connsiteX6" fmla="*/ 0 w 2843044"/>
              <a:gd name="connsiteY6" fmla="*/ 2952504 h 3025570"/>
              <a:gd name="connsiteX7" fmla="*/ 0 w 2843044"/>
              <a:gd name="connsiteY7" fmla="*/ 73066 h 3025570"/>
              <a:gd name="connsiteX8" fmla="*/ 73066 w 2843044"/>
              <a:gd name="connsiteY8" fmla="*/ 0 h 302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044" h="3025570">
                <a:moveTo>
                  <a:pt x="73066" y="0"/>
                </a:moveTo>
                <a:lnTo>
                  <a:pt x="2769978" y="0"/>
                </a:lnTo>
                <a:cubicBezTo>
                  <a:pt x="2810331" y="0"/>
                  <a:pt x="2843044" y="32713"/>
                  <a:pt x="2843044" y="73066"/>
                </a:cubicBezTo>
                <a:lnTo>
                  <a:pt x="2843044" y="2952504"/>
                </a:lnTo>
                <a:cubicBezTo>
                  <a:pt x="2843044" y="2992857"/>
                  <a:pt x="2810331" y="3025570"/>
                  <a:pt x="2769978" y="3025570"/>
                </a:cubicBezTo>
                <a:lnTo>
                  <a:pt x="73066" y="3025570"/>
                </a:lnTo>
                <a:cubicBezTo>
                  <a:pt x="32713" y="3025570"/>
                  <a:pt x="0" y="2992857"/>
                  <a:pt x="0" y="2952504"/>
                </a:cubicBezTo>
                <a:lnTo>
                  <a:pt x="0" y="73066"/>
                </a:lnTo>
                <a:cubicBezTo>
                  <a:pt x="0" y="32713"/>
                  <a:pt x="32713" y="0"/>
                  <a:pt x="7306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2" name="Picture Placeholder 11">
            <a:extLst>
              <a:ext uri="{FF2B5EF4-FFF2-40B4-BE49-F238E27FC236}">
                <a16:creationId xmlns:a16="http://schemas.microsoft.com/office/drawing/2014/main" id="{2CEDEA28-E27A-452E-8314-0D05846AECF6}"/>
              </a:ext>
            </a:extLst>
          </p:cNvPr>
          <p:cNvSpPr>
            <a:spLocks noGrp="1"/>
          </p:cNvSpPr>
          <p:nvPr>
            <p:ph type="pic" sz="quarter" idx="11" hasCustomPrompt="1"/>
          </p:nvPr>
        </p:nvSpPr>
        <p:spPr>
          <a:xfrm>
            <a:off x="8806659" y="510059"/>
            <a:ext cx="2843044" cy="3025570"/>
          </a:xfrm>
          <a:custGeom>
            <a:avLst/>
            <a:gdLst>
              <a:gd name="connsiteX0" fmla="*/ 73066 w 2843044"/>
              <a:gd name="connsiteY0" fmla="*/ 0 h 3025570"/>
              <a:gd name="connsiteX1" fmla="*/ 2769978 w 2843044"/>
              <a:gd name="connsiteY1" fmla="*/ 0 h 3025570"/>
              <a:gd name="connsiteX2" fmla="*/ 2843044 w 2843044"/>
              <a:gd name="connsiteY2" fmla="*/ 73066 h 3025570"/>
              <a:gd name="connsiteX3" fmla="*/ 2843044 w 2843044"/>
              <a:gd name="connsiteY3" fmla="*/ 2952504 h 3025570"/>
              <a:gd name="connsiteX4" fmla="*/ 2769978 w 2843044"/>
              <a:gd name="connsiteY4" fmla="*/ 3025570 h 3025570"/>
              <a:gd name="connsiteX5" fmla="*/ 73066 w 2843044"/>
              <a:gd name="connsiteY5" fmla="*/ 3025570 h 3025570"/>
              <a:gd name="connsiteX6" fmla="*/ 0 w 2843044"/>
              <a:gd name="connsiteY6" fmla="*/ 2952504 h 3025570"/>
              <a:gd name="connsiteX7" fmla="*/ 0 w 2843044"/>
              <a:gd name="connsiteY7" fmla="*/ 73066 h 3025570"/>
              <a:gd name="connsiteX8" fmla="*/ 73066 w 2843044"/>
              <a:gd name="connsiteY8" fmla="*/ 0 h 302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044" h="3025570">
                <a:moveTo>
                  <a:pt x="73066" y="0"/>
                </a:moveTo>
                <a:lnTo>
                  <a:pt x="2769978" y="0"/>
                </a:lnTo>
                <a:cubicBezTo>
                  <a:pt x="2810331" y="0"/>
                  <a:pt x="2843044" y="32713"/>
                  <a:pt x="2843044" y="73066"/>
                </a:cubicBezTo>
                <a:lnTo>
                  <a:pt x="2843044" y="2952504"/>
                </a:lnTo>
                <a:cubicBezTo>
                  <a:pt x="2843044" y="2992857"/>
                  <a:pt x="2810331" y="3025570"/>
                  <a:pt x="2769978" y="3025570"/>
                </a:cubicBezTo>
                <a:lnTo>
                  <a:pt x="73066" y="3025570"/>
                </a:lnTo>
                <a:cubicBezTo>
                  <a:pt x="32713" y="3025570"/>
                  <a:pt x="0" y="2992857"/>
                  <a:pt x="0" y="2952504"/>
                </a:cubicBezTo>
                <a:lnTo>
                  <a:pt x="0" y="73066"/>
                </a:lnTo>
                <a:cubicBezTo>
                  <a:pt x="0" y="32713"/>
                  <a:pt x="32713" y="0"/>
                  <a:pt x="7306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1" name="Picture Placeholder 10">
            <a:extLst>
              <a:ext uri="{FF2B5EF4-FFF2-40B4-BE49-F238E27FC236}">
                <a16:creationId xmlns:a16="http://schemas.microsoft.com/office/drawing/2014/main" id="{B0F2D668-517D-49B0-B17B-06169D2D8D1D}"/>
              </a:ext>
            </a:extLst>
          </p:cNvPr>
          <p:cNvSpPr>
            <a:spLocks noGrp="1"/>
          </p:cNvSpPr>
          <p:nvPr>
            <p:ph type="pic" sz="quarter" idx="12" hasCustomPrompt="1"/>
          </p:nvPr>
        </p:nvSpPr>
        <p:spPr>
          <a:xfrm>
            <a:off x="5863420" y="3322372"/>
            <a:ext cx="2843044" cy="3025570"/>
          </a:xfrm>
          <a:custGeom>
            <a:avLst/>
            <a:gdLst>
              <a:gd name="connsiteX0" fmla="*/ 73066 w 2843044"/>
              <a:gd name="connsiteY0" fmla="*/ 0 h 3025570"/>
              <a:gd name="connsiteX1" fmla="*/ 2769978 w 2843044"/>
              <a:gd name="connsiteY1" fmla="*/ 0 h 3025570"/>
              <a:gd name="connsiteX2" fmla="*/ 2843044 w 2843044"/>
              <a:gd name="connsiteY2" fmla="*/ 73066 h 3025570"/>
              <a:gd name="connsiteX3" fmla="*/ 2843044 w 2843044"/>
              <a:gd name="connsiteY3" fmla="*/ 2952504 h 3025570"/>
              <a:gd name="connsiteX4" fmla="*/ 2769978 w 2843044"/>
              <a:gd name="connsiteY4" fmla="*/ 3025570 h 3025570"/>
              <a:gd name="connsiteX5" fmla="*/ 73066 w 2843044"/>
              <a:gd name="connsiteY5" fmla="*/ 3025570 h 3025570"/>
              <a:gd name="connsiteX6" fmla="*/ 0 w 2843044"/>
              <a:gd name="connsiteY6" fmla="*/ 2952504 h 3025570"/>
              <a:gd name="connsiteX7" fmla="*/ 0 w 2843044"/>
              <a:gd name="connsiteY7" fmla="*/ 73066 h 3025570"/>
              <a:gd name="connsiteX8" fmla="*/ 73066 w 2843044"/>
              <a:gd name="connsiteY8" fmla="*/ 0 h 302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044" h="3025570">
                <a:moveTo>
                  <a:pt x="73066" y="0"/>
                </a:moveTo>
                <a:lnTo>
                  <a:pt x="2769978" y="0"/>
                </a:lnTo>
                <a:cubicBezTo>
                  <a:pt x="2810331" y="0"/>
                  <a:pt x="2843044" y="32713"/>
                  <a:pt x="2843044" y="73066"/>
                </a:cubicBezTo>
                <a:lnTo>
                  <a:pt x="2843044" y="2952504"/>
                </a:lnTo>
                <a:cubicBezTo>
                  <a:pt x="2843044" y="2992857"/>
                  <a:pt x="2810331" y="3025570"/>
                  <a:pt x="2769978" y="3025570"/>
                </a:cubicBezTo>
                <a:lnTo>
                  <a:pt x="73066" y="3025570"/>
                </a:lnTo>
                <a:cubicBezTo>
                  <a:pt x="32713" y="3025570"/>
                  <a:pt x="0" y="2992857"/>
                  <a:pt x="0" y="2952504"/>
                </a:cubicBezTo>
                <a:lnTo>
                  <a:pt x="0" y="73066"/>
                </a:lnTo>
                <a:cubicBezTo>
                  <a:pt x="0" y="32713"/>
                  <a:pt x="32713" y="0"/>
                  <a:pt x="7306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71292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2" grpId="0" animBg="1"/>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79424A0F-C172-41BD-903A-1E4AB6D9CB58}"/>
              </a:ext>
            </a:extLst>
          </p:cNvPr>
          <p:cNvSpPr>
            <a:spLocks noGrp="1"/>
          </p:cNvSpPr>
          <p:nvPr>
            <p:ph type="pic" sz="quarter" idx="14" hasCustomPrompt="1"/>
          </p:nvPr>
        </p:nvSpPr>
        <p:spPr>
          <a:xfrm>
            <a:off x="10127226" y="2875935"/>
            <a:ext cx="2064775" cy="2064775"/>
          </a:xfrm>
          <a:custGeom>
            <a:avLst/>
            <a:gdLst>
              <a:gd name="connsiteX0" fmla="*/ 41708 w 2064775"/>
              <a:gd name="connsiteY0" fmla="*/ 0 h 2064775"/>
              <a:gd name="connsiteX1" fmla="*/ 2023067 w 2064775"/>
              <a:gd name="connsiteY1" fmla="*/ 0 h 2064775"/>
              <a:gd name="connsiteX2" fmla="*/ 2064775 w 2064775"/>
              <a:gd name="connsiteY2" fmla="*/ 41708 h 2064775"/>
              <a:gd name="connsiteX3" fmla="*/ 2064775 w 2064775"/>
              <a:gd name="connsiteY3" fmla="*/ 2023067 h 2064775"/>
              <a:gd name="connsiteX4" fmla="*/ 2023067 w 2064775"/>
              <a:gd name="connsiteY4" fmla="*/ 2064775 h 2064775"/>
              <a:gd name="connsiteX5" fmla="*/ 41708 w 2064775"/>
              <a:gd name="connsiteY5" fmla="*/ 2064775 h 2064775"/>
              <a:gd name="connsiteX6" fmla="*/ 0 w 2064775"/>
              <a:gd name="connsiteY6" fmla="*/ 2023067 h 2064775"/>
              <a:gd name="connsiteX7" fmla="*/ 0 w 2064775"/>
              <a:gd name="connsiteY7" fmla="*/ 41708 h 2064775"/>
              <a:gd name="connsiteX8" fmla="*/ 41708 w 2064775"/>
              <a:gd name="connsiteY8" fmla="*/ 0 h 20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775" h="2064775">
                <a:moveTo>
                  <a:pt x="41708" y="0"/>
                </a:moveTo>
                <a:lnTo>
                  <a:pt x="2023067" y="0"/>
                </a:lnTo>
                <a:cubicBezTo>
                  <a:pt x="2046102" y="0"/>
                  <a:pt x="2064775" y="18673"/>
                  <a:pt x="2064775" y="41708"/>
                </a:cubicBezTo>
                <a:lnTo>
                  <a:pt x="2064775" y="2023067"/>
                </a:lnTo>
                <a:cubicBezTo>
                  <a:pt x="2064775" y="2046102"/>
                  <a:pt x="2046102" y="2064775"/>
                  <a:pt x="2023067" y="2064775"/>
                </a:cubicBezTo>
                <a:lnTo>
                  <a:pt x="41708" y="2064775"/>
                </a:lnTo>
                <a:cubicBezTo>
                  <a:pt x="18673" y="2064775"/>
                  <a:pt x="0" y="2046102"/>
                  <a:pt x="0" y="2023067"/>
                </a:cubicBezTo>
                <a:lnTo>
                  <a:pt x="0" y="41708"/>
                </a:lnTo>
                <a:cubicBezTo>
                  <a:pt x="0" y="18673"/>
                  <a:pt x="18673" y="0"/>
                  <a:pt x="41708"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3" name="Picture Placeholder 12">
            <a:extLst>
              <a:ext uri="{FF2B5EF4-FFF2-40B4-BE49-F238E27FC236}">
                <a16:creationId xmlns:a16="http://schemas.microsoft.com/office/drawing/2014/main" id="{B8E6F0D1-C604-4DF0-95CA-6A01F2E97C96}"/>
              </a:ext>
            </a:extLst>
          </p:cNvPr>
          <p:cNvSpPr>
            <a:spLocks noGrp="1"/>
          </p:cNvSpPr>
          <p:nvPr>
            <p:ph type="pic" sz="quarter" idx="10" hasCustomPrompt="1"/>
          </p:nvPr>
        </p:nvSpPr>
        <p:spPr>
          <a:xfrm>
            <a:off x="1576838" y="2875935"/>
            <a:ext cx="2064775" cy="2064775"/>
          </a:xfrm>
          <a:custGeom>
            <a:avLst/>
            <a:gdLst>
              <a:gd name="connsiteX0" fmla="*/ 41708 w 2064775"/>
              <a:gd name="connsiteY0" fmla="*/ 0 h 2064775"/>
              <a:gd name="connsiteX1" fmla="*/ 2023067 w 2064775"/>
              <a:gd name="connsiteY1" fmla="*/ 0 h 2064775"/>
              <a:gd name="connsiteX2" fmla="*/ 2064775 w 2064775"/>
              <a:gd name="connsiteY2" fmla="*/ 41708 h 2064775"/>
              <a:gd name="connsiteX3" fmla="*/ 2064775 w 2064775"/>
              <a:gd name="connsiteY3" fmla="*/ 2023067 h 2064775"/>
              <a:gd name="connsiteX4" fmla="*/ 2023067 w 2064775"/>
              <a:gd name="connsiteY4" fmla="*/ 2064775 h 2064775"/>
              <a:gd name="connsiteX5" fmla="*/ 41708 w 2064775"/>
              <a:gd name="connsiteY5" fmla="*/ 2064775 h 2064775"/>
              <a:gd name="connsiteX6" fmla="*/ 0 w 2064775"/>
              <a:gd name="connsiteY6" fmla="*/ 2023067 h 2064775"/>
              <a:gd name="connsiteX7" fmla="*/ 0 w 2064775"/>
              <a:gd name="connsiteY7" fmla="*/ 41708 h 2064775"/>
              <a:gd name="connsiteX8" fmla="*/ 41708 w 2064775"/>
              <a:gd name="connsiteY8" fmla="*/ 0 h 20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775" h="2064775">
                <a:moveTo>
                  <a:pt x="41708" y="0"/>
                </a:moveTo>
                <a:lnTo>
                  <a:pt x="2023067" y="0"/>
                </a:lnTo>
                <a:cubicBezTo>
                  <a:pt x="2046102" y="0"/>
                  <a:pt x="2064775" y="18673"/>
                  <a:pt x="2064775" y="41708"/>
                </a:cubicBezTo>
                <a:lnTo>
                  <a:pt x="2064775" y="2023067"/>
                </a:lnTo>
                <a:cubicBezTo>
                  <a:pt x="2064775" y="2046102"/>
                  <a:pt x="2046102" y="2064775"/>
                  <a:pt x="2023067" y="2064775"/>
                </a:cubicBezTo>
                <a:lnTo>
                  <a:pt x="41708" y="2064775"/>
                </a:lnTo>
                <a:cubicBezTo>
                  <a:pt x="18673" y="2064775"/>
                  <a:pt x="0" y="2046102"/>
                  <a:pt x="0" y="2023067"/>
                </a:cubicBezTo>
                <a:lnTo>
                  <a:pt x="0" y="41708"/>
                </a:lnTo>
                <a:cubicBezTo>
                  <a:pt x="0" y="18673"/>
                  <a:pt x="18673" y="0"/>
                  <a:pt x="41708"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4" name="Picture Placeholder 13">
            <a:extLst>
              <a:ext uri="{FF2B5EF4-FFF2-40B4-BE49-F238E27FC236}">
                <a16:creationId xmlns:a16="http://schemas.microsoft.com/office/drawing/2014/main" id="{AF58B772-ECD5-4453-BE2A-F815E8854E2E}"/>
              </a:ext>
            </a:extLst>
          </p:cNvPr>
          <p:cNvSpPr>
            <a:spLocks noGrp="1"/>
          </p:cNvSpPr>
          <p:nvPr>
            <p:ph type="pic" sz="quarter" idx="11" hasCustomPrompt="1"/>
          </p:nvPr>
        </p:nvSpPr>
        <p:spPr>
          <a:xfrm>
            <a:off x="3714435" y="2875935"/>
            <a:ext cx="2064775" cy="2064775"/>
          </a:xfrm>
          <a:custGeom>
            <a:avLst/>
            <a:gdLst>
              <a:gd name="connsiteX0" fmla="*/ 41708 w 2064775"/>
              <a:gd name="connsiteY0" fmla="*/ 0 h 2064775"/>
              <a:gd name="connsiteX1" fmla="*/ 2023067 w 2064775"/>
              <a:gd name="connsiteY1" fmla="*/ 0 h 2064775"/>
              <a:gd name="connsiteX2" fmla="*/ 2064775 w 2064775"/>
              <a:gd name="connsiteY2" fmla="*/ 41708 h 2064775"/>
              <a:gd name="connsiteX3" fmla="*/ 2064775 w 2064775"/>
              <a:gd name="connsiteY3" fmla="*/ 2023067 h 2064775"/>
              <a:gd name="connsiteX4" fmla="*/ 2023067 w 2064775"/>
              <a:gd name="connsiteY4" fmla="*/ 2064775 h 2064775"/>
              <a:gd name="connsiteX5" fmla="*/ 41708 w 2064775"/>
              <a:gd name="connsiteY5" fmla="*/ 2064775 h 2064775"/>
              <a:gd name="connsiteX6" fmla="*/ 0 w 2064775"/>
              <a:gd name="connsiteY6" fmla="*/ 2023067 h 2064775"/>
              <a:gd name="connsiteX7" fmla="*/ 0 w 2064775"/>
              <a:gd name="connsiteY7" fmla="*/ 41708 h 2064775"/>
              <a:gd name="connsiteX8" fmla="*/ 41708 w 2064775"/>
              <a:gd name="connsiteY8" fmla="*/ 0 h 20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775" h="2064775">
                <a:moveTo>
                  <a:pt x="41708" y="0"/>
                </a:moveTo>
                <a:lnTo>
                  <a:pt x="2023067" y="0"/>
                </a:lnTo>
                <a:cubicBezTo>
                  <a:pt x="2046102" y="0"/>
                  <a:pt x="2064775" y="18673"/>
                  <a:pt x="2064775" y="41708"/>
                </a:cubicBezTo>
                <a:lnTo>
                  <a:pt x="2064775" y="2023067"/>
                </a:lnTo>
                <a:cubicBezTo>
                  <a:pt x="2064775" y="2046102"/>
                  <a:pt x="2046102" y="2064775"/>
                  <a:pt x="2023067" y="2064775"/>
                </a:cubicBezTo>
                <a:lnTo>
                  <a:pt x="41708" y="2064775"/>
                </a:lnTo>
                <a:cubicBezTo>
                  <a:pt x="18673" y="2064775"/>
                  <a:pt x="0" y="2046102"/>
                  <a:pt x="0" y="2023067"/>
                </a:cubicBezTo>
                <a:lnTo>
                  <a:pt x="0" y="41708"/>
                </a:lnTo>
                <a:cubicBezTo>
                  <a:pt x="0" y="18673"/>
                  <a:pt x="18673" y="0"/>
                  <a:pt x="41708"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6" name="Picture Placeholder 15">
            <a:extLst>
              <a:ext uri="{FF2B5EF4-FFF2-40B4-BE49-F238E27FC236}">
                <a16:creationId xmlns:a16="http://schemas.microsoft.com/office/drawing/2014/main" id="{FCB10965-0536-4F40-8335-20CEA240ED82}"/>
              </a:ext>
            </a:extLst>
          </p:cNvPr>
          <p:cNvSpPr>
            <a:spLocks noGrp="1"/>
          </p:cNvSpPr>
          <p:nvPr>
            <p:ph type="pic" sz="quarter" idx="13" hasCustomPrompt="1"/>
          </p:nvPr>
        </p:nvSpPr>
        <p:spPr>
          <a:xfrm>
            <a:off x="7989629" y="2875935"/>
            <a:ext cx="2064775" cy="2064775"/>
          </a:xfrm>
          <a:custGeom>
            <a:avLst/>
            <a:gdLst>
              <a:gd name="connsiteX0" fmla="*/ 41708 w 2064775"/>
              <a:gd name="connsiteY0" fmla="*/ 0 h 2064775"/>
              <a:gd name="connsiteX1" fmla="*/ 2023067 w 2064775"/>
              <a:gd name="connsiteY1" fmla="*/ 0 h 2064775"/>
              <a:gd name="connsiteX2" fmla="*/ 2064775 w 2064775"/>
              <a:gd name="connsiteY2" fmla="*/ 41708 h 2064775"/>
              <a:gd name="connsiteX3" fmla="*/ 2064775 w 2064775"/>
              <a:gd name="connsiteY3" fmla="*/ 2023067 h 2064775"/>
              <a:gd name="connsiteX4" fmla="*/ 2023067 w 2064775"/>
              <a:gd name="connsiteY4" fmla="*/ 2064775 h 2064775"/>
              <a:gd name="connsiteX5" fmla="*/ 41708 w 2064775"/>
              <a:gd name="connsiteY5" fmla="*/ 2064775 h 2064775"/>
              <a:gd name="connsiteX6" fmla="*/ 0 w 2064775"/>
              <a:gd name="connsiteY6" fmla="*/ 2023067 h 2064775"/>
              <a:gd name="connsiteX7" fmla="*/ 0 w 2064775"/>
              <a:gd name="connsiteY7" fmla="*/ 41708 h 2064775"/>
              <a:gd name="connsiteX8" fmla="*/ 41708 w 2064775"/>
              <a:gd name="connsiteY8" fmla="*/ 0 h 20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775" h="2064775">
                <a:moveTo>
                  <a:pt x="41708" y="0"/>
                </a:moveTo>
                <a:lnTo>
                  <a:pt x="2023067" y="0"/>
                </a:lnTo>
                <a:cubicBezTo>
                  <a:pt x="2046102" y="0"/>
                  <a:pt x="2064775" y="18673"/>
                  <a:pt x="2064775" y="41708"/>
                </a:cubicBezTo>
                <a:lnTo>
                  <a:pt x="2064775" y="2023067"/>
                </a:lnTo>
                <a:cubicBezTo>
                  <a:pt x="2064775" y="2046102"/>
                  <a:pt x="2046102" y="2064775"/>
                  <a:pt x="2023067" y="2064775"/>
                </a:cubicBezTo>
                <a:lnTo>
                  <a:pt x="41708" y="2064775"/>
                </a:lnTo>
                <a:cubicBezTo>
                  <a:pt x="18673" y="2064775"/>
                  <a:pt x="0" y="2046102"/>
                  <a:pt x="0" y="2023067"/>
                </a:cubicBezTo>
                <a:lnTo>
                  <a:pt x="0" y="41708"/>
                </a:lnTo>
                <a:cubicBezTo>
                  <a:pt x="0" y="18673"/>
                  <a:pt x="18673" y="0"/>
                  <a:pt x="41708" y="0"/>
                </a:cubicBezTo>
                <a:close/>
              </a:path>
            </a:pathLst>
          </a:custGeom>
          <a:solidFill>
            <a:schemeClr val="bg1">
              <a:lumMod val="95000"/>
              <a:alpha val="25000"/>
            </a:schemeClr>
          </a:solidFill>
          <a:effectLst>
            <a:outerShdw blurRad="584200" dist="558800" dir="2700000" sx="85000" sy="85000" algn="tl"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5" name="Picture Placeholder 14">
            <a:extLst>
              <a:ext uri="{FF2B5EF4-FFF2-40B4-BE49-F238E27FC236}">
                <a16:creationId xmlns:a16="http://schemas.microsoft.com/office/drawing/2014/main" id="{141EB02B-58D0-41D1-81AD-7D650BB349EB}"/>
              </a:ext>
            </a:extLst>
          </p:cNvPr>
          <p:cNvSpPr>
            <a:spLocks noGrp="1"/>
          </p:cNvSpPr>
          <p:nvPr>
            <p:ph type="pic" sz="quarter" idx="12" hasCustomPrompt="1"/>
          </p:nvPr>
        </p:nvSpPr>
        <p:spPr>
          <a:xfrm>
            <a:off x="5852032" y="2875935"/>
            <a:ext cx="2064775" cy="2064775"/>
          </a:xfrm>
          <a:custGeom>
            <a:avLst/>
            <a:gdLst>
              <a:gd name="connsiteX0" fmla="*/ 41708 w 2064775"/>
              <a:gd name="connsiteY0" fmla="*/ 0 h 2064775"/>
              <a:gd name="connsiteX1" fmla="*/ 2023067 w 2064775"/>
              <a:gd name="connsiteY1" fmla="*/ 0 h 2064775"/>
              <a:gd name="connsiteX2" fmla="*/ 2064775 w 2064775"/>
              <a:gd name="connsiteY2" fmla="*/ 41708 h 2064775"/>
              <a:gd name="connsiteX3" fmla="*/ 2064775 w 2064775"/>
              <a:gd name="connsiteY3" fmla="*/ 2023067 h 2064775"/>
              <a:gd name="connsiteX4" fmla="*/ 2023067 w 2064775"/>
              <a:gd name="connsiteY4" fmla="*/ 2064775 h 2064775"/>
              <a:gd name="connsiteX5" fmla="*/ 41708 w 2064775"/>
              <a:gd name="connsiteY5" fmla="*/ 2064775 h 2064775"/>
              <a:gd name="connsiteX6" fmla="*/ 0 w 2064775"/>
              <a:gd name="connsiteY6" fmla="*/ 2023067 h 2064775"/>
              <a:gd name="connsiteX7" fmla="*/ 0 w 2064775"/>
              <a:gd name="connsiteY7" fmla="*/ 41708 h 2064775"/>
              <a:gd name="connsiteX8" fmla="*/ 41708 w 2064775"/>
              <a:gd name="connsiteY8" fmla="*/ 0 h 20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775" h="2064775">
                <a:moveTo>
                  <a:pt x="41708" y="0"/>
                </a:moveTo>
                <a:lnTo>
                  <a:pt x="2023067" y="0"/>
                </a:lnTo>
                <a:cubicBezTo>
                  <a:pt x="2046102" y="0"/>
                  <a:pt x="2064775" y="18673"/>
                  <a:pt x="2064775" y="41708"/>
                </a:cubicBezTo>
                <a:lnTo>
                  <a:pt x="2064775" y="2023067"/>
                </a:lnTo>
                <a:cubicBezTo>
                  <a:pt x="2064775" y="2046102"/>
                  <a:pt x="2046102" y="2064775"/>
                  <a:pt x="2023067" y="2064775"/>
                </a:cubicBezTo>
                <a:lnTo>
                  <a:pt x="41708" y="2064775"/>
                </a:lnTo>
                <a:cubicBezTo>
                  <a:pt x="18673" y="2064775"/>
                  <a:pt x="0" y="2046102"/>
                  <a:pt x="0" y="2023067"/>
                </a:cubicBezTo>
                <a:lnTo>
                  <a:pt x="0" y="41708"/>
                </a:lnTo>
                <a:cubicBezTo>
                  <a:pt x="0" y="18673"/>
                  <a:pt x="18673" y="0"/>
                  <a:pt x="41708" y="0"/>
                </a:cubicBezTo>
                <a:close/>
              </a:path>
            </a:pathLst>
          </a:custGeom>
          <a:solidFill>
            <a:schemeClr val="bg1">
              <a:lumMod val="95000"/>
              <a:alpha val="25000"/>
            </a:schemeClr>
          </a:solidFill>
          <a:effectLst>
            <a:outerShdw blurRad="584200" dist="558800" dir="2700000" sx="85000" sy="85000" algn="tl"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77285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1+#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1+#ppt_w/2"/>
                                          </p:val>
                                        </p:tav>
                                        <p:tav tm="100000">
                                          <p:val>
                                            <p:strVal val="#ppt_x"/>
                                          </p:val>
                                        </p:tav>
                                      </p:tavLst>
                                    </p:anim>
                                    <p:anim calcmode="lin" valueType="num">
                                      <p:cBhvr additive="base">
                                        <p:cTn id="20" dur="75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1+#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6" grpId="0" animBg="1"/>
      <p:bldP spid="1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62FB8FB-8964-43C5-AB4B-F12DB63747BE}"/>
              </a:ext>
            </a:extLst>
          </p:cNvPr>
          <p:cNvSpPr>
            <a:spLocks noGrp="1"/>
          </p:cNvSpPr>
          <p:nvPr>
            <p:ph type="pic" sz="quarter" idx="10" hasCustomPrompt="1"/>
          </p:nvPr>
        </p:nvSpPr>
        <p:spPr>
          <a:xfrm>
            <a:off x="870857" y="0"/>
            <a:ext cx="10450288" cy="5892800"/>
          </a:xfrm>
          <a:custGeom>
            <a:avLst/>
            <a:gdLst>
              <a:gd name="connsiteX0" fmla="*/ 0 w 10450288"/>
              <a:gd name="connsiteY0" fmla="*/ 0 h 5892800"/>
              <a:gd name="connsiteX1" fmla="*/ 10450288 w 10450288"/>
              <a:gd name="connsiteY1" fmla="*/ 0 h 5892800"/>
              <a:gd name="connsiteX2" fmla="*/ 10450288 w 10450288"/>
              <a:gd name="connsiteY2" fmla="*/ 5815545 h 5892800"/>
              <a:gd name="connsiteX3" fmla="*/ 10373033 w 10450288"/>
              <a:gd name="connsiteY3" fmla="*/ 5892800 h 5892800"/>
              <a:gd name="connsiteX4" fmla="*/ 77255 w 10450288"/>
              <a:gd name="connsiteY4" fmla="*/ 5892800 h 5892800"/>
              <a:gd name="connsiteX5" fmla="*/ 0 w 10450288"/>
              <a:gd name="connsiteY5" fmla="*/ 5815545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0288" h="5892800">
                <a:moveTo>
                  <a:pt x="0" y="0"/>
                </a:moveTo>
                <a:lnTo>
                  <a:pt x="10450288" y="0"/>
                </a:lnTo>
                <a:lnTo>
                  <a:pt x="10450288" y="5815545"/>
                </a:lnTo>
                <a:cubicBezTo>
                  <a:pt x="10450288" y="5858212"/>
                  <a:pt x="10415700" y="5892800"/>
                  <a:pt x="10373033" y="5892800"/>
                </a:cubicBezTo>
                <a:lnTo>
                  <a:pt x="77255" y="5892800"/>
                </a:lnTo>
                <a:cubicBezTo>
                  <a:pt x="34588" y="5892800"/>
                  <a:pt x="0" y="5858212"/>
                  <a:pt x="0" y="5815545"/>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6816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5_Title Slide">
    <p:bg>
      <p:bgPr>
        <a:solidFill>
          <a:srgbClr val="EEF3F7"/>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BEE128-E16F-437B-814C-BEBD3DDA6690}"/>
              </a:ext>
            </a:extLst>
          </p:cNvPr>
          <p:cNvSpPr>
            <a:spLocks noGrp="1"/>
          </p:cNvSpPr>
          <p:nvPr>
            <p:ph type="pic" sz="quarter" idx="10" hasCustomPrompt="1"/>
          </p:nvPr>
        </p:nvSpPr>
        <p:spPr>
          <a:xfrm>
            <a:off x="275303" y="250723"/>
            <a:ext cx="11641394" cy="6356554"/>
          </a:xfrm>
          <a:prstGeom prst="roundRect">
            <a:avLst>
              <a:gd name="adj" fmla="val 890"/>
            </a:avLst>
          </a:pr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4391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F003C30-1E1A-4AE3-85CA-735AD8555FC8}"/>
              </a:ext>
            </a:extLst>
          </p:cNvPr>
          <p:cNvSpPr>
            <a:spLocks noGrp="1"/>
          </p:cNvSpPr>
          <p:nvPr>
            <p:ph type="pic" sz="quarter" idx="10" hasCustomPrompt="1"/>
          </p:nvPr>
        </p:nvSpPr>
        <p:spPr>
          <a:xfrm>
            <a:off x="1814052" y="1913650"/>
            <a:ext cx="2153264" cy="1710813"/>
          </a:xfrm>
          <a:custGeom>
            <a:avLst/>
            <a:gdLst>
              <a:gd name="connsiteX0" fmla="*/ 63916 w 2153264"/>
              <a:gd name="connsiteY0" fmla="*/ 0 h 1710813"/>
              <a:gd name="connsiteX1" fmla="*/ 2089348 w 2153264"/>
              <a:gd name="connsiteY1" fmla="*/ 0 h 1710813"/>
              <a:gd name="connsiteX2" fmla="*/ 2153264 w 2153264"/>
              <a:gd name="connsiteY2" fmla="*/ 63916 h 1710813"/>
              <a:gd name="connsiteX3" fmla="*/ 2153264 w 2153264"/>
              <a:gd name="connsiteY3" fmla="*/ 1646897 h 1710813"/>
              <a:gd name="connsiteX4" fmla="*/ 2089348 w 2153264"/>
              <a:gd name="connsiteY4" fmla="*/ 1710813 h 1710813"/>
              <a:gd name="connsiteX5" fmla="*/ 63916 w 2153264"/>
              <a:gd name="connsiteY5" fmla="*/ 1710813 h 1710813"/>
              <a:gd name="connsiteX6" fmla="*/ 0 w 2153264"/>
              <a:gd name="connsiteY6" fmla="*/ 1646897 h 1710813"/>
              <a:gd name="connsiteX7" fmla="*/ 0 w 2153264"/>
              <a:gd name="connsiteY7" fmla="*/ 63916 h 1710813"/>
              <a:gd name="connsiteX8" fmla="*/ 63916 w 2153264"/>
              <a:gd name="connsiteY8" fmla="*/ 0 h 17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264" h="1710813">
                <a:moveTo>
                  <a:pt x="63916" y="0"/>
                </a:moveTo>
                <a:lnTo>
                  <a:pt x="2089348" y="0"/>
                </a:lnTo>
                <a:cubicBezTo>
                  <a:pt x="2124648" y="0"/>
                  <a:pt x="2153264" y="28616"/>
                  <a:pt x="2153264" y="63916"/>
                </a:cubicBezTo>
                <a:lnTo>
                  <a:pt x="2153264" y="1646897"/>
                </a:lnTo>
                <a:cubicBezTo>
                  <a:pt x="2153264" y="1682197"/>
                  <a:pt x="2124648" y="1710813"/>
                  <a:pt x="2089348" y="1710813"/>
                </a:cubicBezTo>
                <a:lnTo>
                  <a:pt x="63916" y="1710813"/>
                </a:lnTo>
                <a:cubicBezTo>
                  <a:pt x="28616" y="1710813"/>
                  <a:pt x="0" y="1682197"/>
                  <a:pt x="0" y="1646897"/>
                </a:cubicBezTo>
                <a:lnTo>
                  <a:pt x="0" y="63916"/>
                </a:lnTo>
                <a:cubicBezTo>
                  <a:pt x="0" y="28616"/>
                  <a:pt x="28616" y="0"/>
                  <a:pt x="6391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1" name="Picture Placeholder 10">
            <a:extLst>
              <a:ext uri="{FF2B5EF4-FFF2-40B4-BE49-F238E27FC236}">
                <a16:creationId xmlns:a16="http://schemas.microsoft.com/office/drawing/2014/main" id="{907BB98B-1E60-4411-BB30-AFB953CA64A3}"/>
              </a:ext>
            </a:extLst>
          </p:cNvPr>
          <p:cNvSpPr>
            <a:spLocks noGrp="1"/>
          </p:cNvSpPr>
          <p:nvPr>
            <p:ph type="pic" sz="quarter" idx="11" hasCustomPrompt="1"/>
          </p:nvPr>
        </p:nvSpPr>
        <p:spPr>
          <a:xfrm>
            <a:off x="8224684" y="1913650"/>
            <a:ext cx="2153264" cy="1710813"/>
          </a:xfrm>
          <a:custGeom>
            <a:avLst/>
            <a:gdLst>
              <a:gd name="connsiteX0" fmla="*/ 63916 w 2153264"/>
              <a:gd name="connsiteY0" fmla="*/ 0 h 1710813"/>
              <a:gd name="connsiteX1" fmla="*/ 2089348 w 2153264"/>
              <a:gd name="connsiteY1" fmla="*/ 0 h 1710813"/>
              <a:gd name="connsiteX2" fmla="*/ 2153264 w 2153264"/>
              <a:gd name="connsiteY2" fmla="*/ 63916 h 1710813"/>
              <a:gd name="connsiteX3" fmla="*/ 2153264 w 2153264"/>
              <a:gd name="connsiteY3" fmla="*/ 1646897 h 1710813"/>
              <a:gd name="connsiteX4" fmla="*/ 2089348 w 2153264"/>
              <a:gd name="connsiteY4" fmla="*/ 1710813 h 1710813"/>
              <a:gd name="connsiteX5" fmla="*/ 63916 w 2153264"/>
              <a:gd name="connsiteY5" fmla="*/ 1710813 h 1710813"/>
              <a:gd name="connsiteX6" fmla="*/ 0 w 2153264"/>
              <a:gd name="connsiteY6" fmla="*/ 1646897 h 1710813"/>
              <a:gd name="connsiteX7" fmla="*/ 0 w 2153264"/>
              <a:gd name="connsiteY7" fmla="*/ 63916 h 1710813"/>
              <a:gd name="connsiteX8" fmla="*/ 63916 w 2153264"/>
              <a:gd name="connsiteY8" fmla="*/ 0 h 17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264" h="1710813">
                <a:moveTo>
                  <a:pt x="63916" y="0"/>
                </a:moveTo>
                <a:lnTo>
                  <a:pt x="2089348" y="0"/>
                </a:lnTo>
                <a:cubicBezTo>
                  <a:pt x="2124648" y="0"/>
                  <a:pt x="2153264" y="28616"/>
                  <a:pt x="2153264" y="63916"/>
                </a:cubicBezTo>
                <a:lnTo>
                  <a:pt x="2153264" y="1646897"/>
                </a:lnTo>
                <a:cubicBezTo>
                  <a:pt x="2153264" y="1682197"/>
                  <a:pt x="2124648" y="1710813"/>
                  <a:pt x="2089348" y="1710813"/>
                </a:cubicBezTo>
                <a:lnTo>
                  <a:pt x="63916" y="1710813"/>
                </a:lnTo>
                <a:cubicBezTo>
                  <a:pt x="28616" y="1710813"/>
                  <a:pt x="0" y="1682197"/>
                  <a:pt x="0" y="1646897"/>
                </a:cubicBezTo>
                <a:lnTo>
                  <a:pt x="0" y="63916"/>
                </a:lnTo>
                <a:cubicBezTo>
                  <a:pt x="0" y="28616"/>
                  <a:pt x="28616" y="0"/>
                  <a:pt x="6391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0" name="Picture Placeholder 9">
            <a:extLst>
              <a:ext uri="{FF2B5EF4-FFF2-40B4-BE49-F238E27FC236}">
                <a16:creationId xmlns:a16="http://schemas.microsoft.com/office/drawing/2014/main" id="{1719408B-3988-4648-8423-2A7C9F5B5454}"/>
              </a:ext>
            </a:extLst>
          </p:cNvPr>
          <p:cNvSpPr>
            <a:spLocks noGrp="1"/>
          </p:cNvSpPr>
          <p:nvPr>
            <p:ph type="pic" sz="quarter" idx="12" hasCustomPrompt="1"/>
          </p:nvPr>
        </p:nvSpPr>
        <p:spPr>
          <a:xfrm>
            <a:off x="4183626" y="1913649"/>
            <a:ext cx="3824748" cy="3436374"/>
          </a:xfrm>
          <a:custGeom>
            <a:avLst/>
            <a:gdLst>
              <a:gd name="connsiteX0" fmla="*/ 69380 w 3824748"/>
              <a:gd name="connsiteY0" fmla="*/ 0 h 3436374"/>
              <a:gd name="connsiteX1" fmla="*/ 3755368 w 3824748"/>
              <a:gd name="connsiteY1" fmla="*/ 0 h 3436374"/>
              <a:gd name="connsiteX2" fmla="*/ 3824748 w 3824748"/>
              <a:gd name="connsiteY2" fmla="*/ 69380 h 3436374"/>
              <a:gd name="connsiteX3" fmla="*/ 3824748 w 3824748"/>
              <a:gd name="connsiteY3" fmla="*/ 3366994 h 3436374"/>
              <a:gd name="connsiteX4" fmla="*/ 3755368 w 3824748"/>
              <a:gd name="connsiteY4" fmla="*/ 3436374 h 3436374"/>
              <a:gd name="connsiteX5" fmla="*/ 69380 w 3824748"/>
              <a:gd name="connsiteY5" fmla="*/ 3436374 h 3436374"/>
              <a:gd name="connsiteX6" fmla="*/ 0 w 3824748"/>
              <a:gd name="connsiteY6" fmla="*/ 3366994 h 3436374"/>
              <a:gd name="connsiteX7" fmla="*/ 0 w 3824748"/>
              <a:gd name="connsiteY7" fmla="*/ 69380 h 3436374"/>
              <a:gd name="connsiteX8" fmla="*/ 69380 w 3824748"/>
              <a:gd name="connsiteY8" fmla="*/ 0 h 343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4748" h="3436374">
                <a:moveTo>
                  <a:pt x="69380" y="0"/>
                </a:moveTo>
                <a:lnTo>
                  <a:pt x="3755368" y="0"/>
                </a:lnTo>
                <a:cubicBezTo>
                  <a:pt x="3793686" y="0"/>
                  <a:pt x="3824748" y="31062"/>
                  <a:pt x="3824748" y="69380"/>
                </a:cubicBezTo>
                <a:lnTo>
                  <a:pt x="3824748" y="3366994"/>
                </a:lnTo>
                <a:cubicBezTo>
                  <a:pt x="3824748" y="3405312"/>
                  <a:pt x="3793686" y="3436374"/>
                  <a:pt x="3755368" y="3436374"/>
                </a:cubicBezTo>
                <a:lnTo>
                  <a:pt x="69380" y="3436374"/>
                </a:lnTo>
                <a:cubicBezTo>
                  <a:pt x="31062" y="3436374"/>
                  <a:pt x="0" y="3405312"/>
                  <a:pt x="0" y="3366994"/>
                </a:cubicBezTo>
                <a:lnTo>
                  <a:pt x="0" y="69380"/>
                </a:lnTo>
                <a:cubicBezTo>
                  <a:pt x="0" y="31062"/>
                  <a:pt x="31062" y="0"/>
                  <a:pt x="69380"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47410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2" name="Picture Placeholder 28">
            <a:extLst>
              <a:ext uri="{FF2B5EF4-FFF2-40B4-BE49-F238E27FC236}">
                <a16:creationId xmlns:a16="http://schemas.microsoft.com/office/drawing/2014/main" id="{7128B8D0-07F5-4654-B941-11D61C22AABB}"/>
              </a:ext>
            </a:extLst>
          </p:cNvPr>
          <p:cNvSpPr>
            <a:spLocks noGrp="1"/>
          </p:cNvSpPr>
          <p:nvPr>
            <p:ph type="pic" sz="quarter" idx="10" hasCustomPrompt="1"/>
          </p:nvPr>
        </p:nvSpPr>
        <p:spPr>
          <a:xfrm>
            <a:off x="1404476" y="1818852"/>
            <a:ext cx="2256503" cy="1681317"/>
          </a:xfrm>
          <a:custGeom>
            <a:avLst/>
            <a:gdLst>
              <a:gd name="connsiteX0" fmla="*/ 38469 w 2256503"/>
              <a:gd name="connsiteY0" fmla="*/ 0 h 1681317"/>
              <a:gd name="connsiteX1" fmla="*/ 2218034 w 2256503"/>
              <a:gd name="connsiteY1" fmla="*/ 0 h 1681317"/>
              <a:gd name="connsiteX2" fmla="*/ 2256503 w 2256503"/>
              <a:gd name="connsiteY2" fmla="*/ 38469 h 1681317"/>
              <a:gd name="connsiteX3" fmla="*/ 2256503 w 2256503"/>
              <a:gd name="connsiteY3" fmla="*/ 1642848 h 1681317"/>
              <a:gd name="connsiteX4" fmla="*/ 2218034 w 2256503"/>
              <a:gd name="connsiteY4" fmla="*/ 1681317 h 1681317"/>
              <a:gd name="connsiteX5" fmla="*/ 38469 w 2256503"/>
              <a:gd name="connsiteY5" fmla="*/ 1681317 h 1681317"/>
              <a:gd name="connsiteX6" fmla="*/ 0 w 2256503"/>
              <a:gd name="connsiteY6" fmla="*/ 1642848 h 1681317"/>
              <a:gd name="connsiteX7" fmla="*/ 0 w 2256503"/>
              <a:gd name="connsiteY7" fmla="*/ 38469 h 1681317"/>
              <a:gd name="connsiteX8" fmla="*/ 38469 w 2256503"/>
              <a:gd name="connsiteY8" fmla="*/ 0 h 168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503" h="1681317">
                <a:moveTo>
                  <a:pt x="38469" y="0"/>
                </a:moveTo>
                <a:lnTo>
                  <a:pt x="2218034" y="0"/>
                </a:lnTo>
                <a:cubicBezTo>
                  <a:pt x="2239280" y="0"/>
                  <a:pt x="2256503" y="17223"/>
                  <a:pt x="2256503" y="38469"/>
                </a:cubicBezTo>
                <a:lnTo>
                  <a:pt x="2256503" y="1642848"/>
                </a:lnTo>
                <a:cubicBezTo>
                  <a:pt x="2256503" y="1664094"/>
                  <a:pt x="2239280" y="1681317"/>
                  <a:pt x="2218034" y="1681317"/>
                </a:cubicBezTo>
                <a:lnTo>
                  <a:pt x="38469" y="1681317"/>
                </a:lnTo>
                <a:cubicBezTo>
                  <a:pt x="17223" y="1681317"/>
                  <a:pt x="0" y="1664094"/>
                  <a:pt x="0" y="1642848"/>
                </a:cubicBezTo>
                <a:lnTo>
                  <a:pt x="0" y="38469"/>
                </a:lnTo>
                <a:cubicBezTo>
                  <a:pt x="0" y="17223"/>
                  <a:pt x="17223" y="0"/>
                  <a:pt x="38469"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 name="Picture Placeholder 30">
            <a:extLst>
              <a:ext uri="{FF2B5EF4-FFF2-40B4-BE49-F238E27FC236}">
                <a16:creationId xmlns:a16="http://schemas.microsoft.com/office/drawing/2014/main" id="{E9A236FC-C279-4A4A-B5E3-7563F70C97DF}"/>
              </a:ext>
            </a:extLst>
          </p:cNvPr>
          <p:cNvSpPr>
            <a:spLocks noGrp="1"/>
          </p:cNvSpPr>
          <p:nvPr>
            <p:ph type="pic" sz="quarter" idx="11" hasCustomPrompt="1"/>
          </p:nvPr>
        </p:nvSpPr>
        <p:spPr>
          <a:xfrm>
            <a:off x="3779991" y="1818852"/>
            <a:ext cx="2256503" cy="1681317"/>
          </a:xfrm>
          <a:custGeom>
            <a:avLst/>
            <a:gdLst>
              <a:gd name="connsiteX0" fmla="*/ 38469 w 2256503"/>
              <a:gd name="connsiteY0" fmla="*/ 0 h 1681317"/>
              <a:gd name="connsiteX1" fmla="*/ 2218034 w 2256503"/>
              <a:gd name="connsiteY1" fmla="*/ 0 h 1681317"/>
              <a:gd name="connsiteX2" fmla="*/ 2256503 w 2256503"/>
              <a:gd name="connsiteY2" fmla="*/ 38469 h 1681317"/>
              <a:gd name="connsiteX3" fmla="*/ 2256503 w 2256503"/>
              <a:gd name="connsiteY3" fmla="*/ 1642848 h 1681317"/>
              <a:gd name="connsiteX4" fmla="*/ 2218034 w 2256503"/>
              <a:gd name="connsiteY4" fmla="*/ 1681317 h 1681317"/>
              <a:gd name="connsiteX5" fmla="*/ 38469 w 2256503"/>
              <a:gd name="connsiteY5" fmla="*/ 1681317 h 1681317"/>
              <a:gd name="connsiteX6" fmla="*/ 0 w 2256503"/>
              <a:gd name="connsiteY6" fmla="*/ 1642848 h 1681317"/>
              <a:gd name="connsiteX7" fmla="*/ 0 w 2256503"/>
              <a:gd name="connsiteY7" fmla="*/ 38469 h 1681317"/>
              <a:gd name="connsiteX8" fmla="*/ 38469 w 2256503"/>
              <a:gd name="connsiteY8" fmla="*/ 0 h 168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503" h="1681317">
                <a:moveTo>
                  <a:pt x="38469" y="0"/>
                </a:moveTo>
                <a:lnTo>
                  <a:pt x="2218034" y="0"/>
                </a:lnTo>
                <a:cubicBezTo>
                  <a:pt x="2239280" y="0"/>
                  <a:pt x="2256503" y="17223"/>
                  <a:pt x="2256503" y="38469"/>
                </a:cubicBezTo>
                <a:lnTo>
                  <a:pt x="2256503" y="1642848"/>
                </a:lnTo>
                <a:cubicBezTo>
                  <a:pt x="2256503" y="1664094"/>
                  <a:pt x="2239280" y="1681317"/>
                  <a:pt x="2218034" y="1681317"/>
                </a:cubicBezTo>
                <a:lnTo>
                  <a:pt x="38469" y="1681317"/>
                </a:lnTo>
                <a:cubicBezTo>
                  <a:pt x="17223" y="1681317"/>
                  <a:pt x="0" y="1664094"/>
                  <a:pt x="0" y="1642848"/>
                </a:cubicBezTo>
                <a:lnTo>
                  <a:pt x="0" y="38469"/>
                </a:lnTo>
                <a:cubicBezTo>
                  <a:pt x="0" y="17223"/>
                  <a:pt x="17223" y="0"/>
                  <a:pt x="38469"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4" name="Picture Placeholder 31">
            <a:extLst>
              <a:ext uri="{FF2B5EF4-FFF2-40B4-BE49-F238E27FC236}">
                <a16:creationId xmlns:a16="http://schemas.microsoft.com/office/drawing/2014/main" id="{BE201227-91E8-4DAE-84E0-71ED230A8236}"/>
              </a:ext>
            </a:extLst>
          </p:cNvPr>
          <p:cNvSpPr>
            <a:spLocks noGrp="1"/>
          </p:cNvSpPr>
          <p:nvPr>
            <p:ph type="pic" sz="quarter" idx="12" hasCustomPrompt="1"/>
          </p:nvPr>
        </p:nvSpPr>
        <p:spPr>
          <a:xfrm>
            <a:off x="6155506" y="1818852"/>
            <a:ext cx="2256503" cy="1681317"/>
          </a:xfrm>
          <a:custGeom>
            <a:avLst/>
            <a:gdLst>
              <a:gd name="connsiteX0" fmla="*/ 38469 w 2256503"/>
              <a:gd name="connsiteY0" fmla="*/ 0 h 1681317"/>
              <a:gd name="connsiteX1" fmla="*/ 2218034 w 2256503"/>
              <a:gd name="connsiteY1" fmla="*/ 0 h 1681317"/>
              <a:gd name="connsiteX2" fmla="*/ 2256503 w 2256503"/>
              <a:gd name="connsiteY2" fmla="*/ 38469 h 1681317"/>
              <a:gd name="connsiteX3" fmla="*/ 2256503 w 2256503"/>
              <a:gd name="connsiteY3" fmla="*/ 1642848 h 1681317"/>
              <a:gd name="connsiteX4" fmla="*/ 2218034 w 2256503"/>
              <a:gd name="connsiteY4" fmla="*/ 1681317 h 1681317"/>
              <a:gd name="connsiteX5" fmla="*/ 38469 w 2256503"/>
              <a:gd name="connsiteY5" fmla="*/ 1681317 h 1681317"/>
              <a:gd name="connsiteX6" fmla="*/ 0 w 2256503"/>
              <a:gd name="connsiteY6" fmla="*/ 1642848 h 1681317"/>
              <a:gd name="connsiteX7" fmla="*/ 0 w 2256503"/>
              <a:gd name="connsiteY7" fmla="*/ 38469 h 1681317"/>
              <a:gd name="connsiteX8" fmla="*/ 38469 w 2256503"/>
              <a:gd name="connsiteY8" fmla="*/ 0 h 168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503" h="1681317">
                <a:moveTo>
                  <a:pt x="38469" y="0"/>
                </a:moveTo>
                <a:lnTo>
                  <a:pt x="2218034" y="0"/>
                </a:lnTo>
                <a:cubicBezTo>
                  <a:pt x="2239280" y="0"/>
                  <a:pt x="2256503" y="17223"/>
                  <a:pt x="2256503" y="38469"/>
                </a:cubicBezTo>
                <a:lnTo>
                  <a:pt x="2256503" y="1642848"/>
                </a:lnTo>
                <a:cubicBezTo>
                  <a:pt x="2256503" y="1664094"/>
                  <a:pt x="2239280" y="1681317"/>
                  <a:pt x="2218034" y="1681317"/>
                </a:cubicBezTo>
                <a:lnTo>
                  <a:pt x="38469" y="1681317"/>
                </a:lnTo>
                <a:cubicBezTo>
                  <a:pt x="17223" y="1681317"/>
                  <a:pt x="0" y="1664094"/>
                  <a:pt x="0" y="1642848"/>
                </a:cubicBezTo>
                <a:lnTo>
                  <a:pt x="0" y="38469"/>
                </a:lnTo>
                <a:cubicBezTo>
                  <a:pt x="0" y="17223"/>
                  <a:pt x="17223" y="0"/>
                  <a:pt x="38469"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5" name="Picture Placeholder 32">
            <a:extLst>
              <a:ext uri="{FF2B5EF4-FFF2-40B4-BE49-F238E27FC236}">
                <a16:creationId xmlns:a16="http://schemas.microsoft.com/office/drawing/2014/main" id="{15F165E8-5881-49F9-8A31-76E787D37408}"/>
              </a:ext>
            </a:extLst>
          </p:cNvPr>
          <p:cNvSpPr>
            <a:spLocks noGrp="1"/>
          </p:cNvSpPr>
          <p:nvPr>
            <p:ph type="pic" sz="quarter" idx="13" hasCustomPrompt="1"/>
          </p:nvPr>
        </p:nvSpPr>
        <p:spPr>
          <a:xfrm>
            <a:off x="8531021" y="1818852"/>
            <a:ext cx="2256503" cy="1681317"/>
          </a:xfrm>
          <a:custGeom>
            <a:avLst/>
            <a:gdLst>
              <a:gd name="connsiteX0" fmla="*/ 38469 w 2256503"/>
              <a:gd name="connsiteY0" fmla="*/ 0 h 1681317"/>
              <a:gd name="connsiteX1" fmla="*/ 2218034 w 2256503"/>
              <a:gd name="connsiteY1" fmla="*/ 0 h 1681317"/>
              <a:gd name="connsiteX2" fmla="*/ 2256503 w 2256503"/>
              <a:gd name="connsiteY2" fmla="*/ 38469 h 1681317"/>
              <a:gd name="connsiteX3" fmla="*/ 2256503 w 2256503"/>
              <a:gd name="connsiteY3" fmla="*/ 1642848 h 1681317"/>
              <a:gd name="connsiteX4" fmla="*/ 2218034 w 2256503"/>
              <a:gd name="connsiteY4" fmla="*/ 1681317 h 1681317"/>
              <a:gd name="connsiteX5" fmla="*/ 38469 w 2256503"/>
              <a:gd name="connsiteY5" fmla="*/ 1681317 h 1681317"/>
              <a:gd name="connsiteX6" fmla="*/ 0 w 2256503"/>
              <a:gd name="connsiteY6" fmla="*/ 1642848 h 1681317"/>
              <a:gd name="connsiteX7" fmla="*/ 0 w 2256503"/>
              <a:gd name="connsiteY7" fmla="*/ 38469 h 1681317"/>
              <a:gd name="connsiteX8" fmla="*/ 38469 w 2256503"/>
              <a:gd name="connsiteY8" fmla="*/ 0 h 168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503" h="1681317">
                <a:moveTo>
                  <a:pt x="38469" y="0"/>
                </a:moveTo>
                <a:lnTo>
                  <a:pt x="2218034" y="0"/>
                </a:lnTo>
                <a:cubicBezTo>
                  <a:pt x="2239280" y="0"/>
                  <a:pt x="2256503" y="17223"/>
                  <a:pt x="2256503" y="38469"/>
                </a:cubicBezTo>
                <a:lnTo>
                  <a:pt x="2256503" y="1642848"/>
                </a:lnTo>
                <a:cubicBezTo>
                  <a:pt x="2256503" y="1664094"/>
                  <a:pt x="2239280" y="1681317"/>
                  <a:pt x="2218034" y="1681317"/>
                </a:cubicBezTo>
                <a:lnTo>
                  <a:pt x="38469" y="1681317"/>
                </a:lnTo>
                <a:cubicBezTo>
                  <a:pt x="17223" y="1681317"/>
                  <a:pt x="0" y="1664094"/>
                  <a:pt x="0" y="1642848"/>
                </a:cubicBezTo>
                <a:lnTo>
                  <a:pt x="0" y="38469"/>
                </a:lnTo>
                <a:cubicBezTo>
                  <a:pt x="0" y="17223"/>
                  <a:pt x="17223" y="0"/>
                  <a:pt x="38469"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51231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53BA8E5-AECF-4E2F-9EDB-A17842CC1180}"/>
              </a:ext>
            </a:extLst>
          </p:cNvPr>
          <p:cNvSpPr>
            <a:spLocks noGrp="1"/>
          </p:cNvSpPr>
          <p:nvPr>
            <p:ph type="pic" sz="quarter" idx="10" hasCustomPrompt="1"/>
          </p:nvPr>
        </p:nvSpPr>
        <p:spPr>
          <a:xfrm>
            <a:off x="0" y="0"/>
            <a:ext cx="12192000" cy="2474858"/>
          </a:xfrm>
          <a:custGeom>
            <a:avLst/>
            <a:gdLst>
              <a:gd name="connsiteX0" fmla="*/ 0 w 12192000"/>
              <a:gd name="connsiteY0" fmla="*/ 0 h 2474858"/>
              <a:gd name="connsiteX1" fmla="*/ 12192000 w 12192000"/>
              <a:gd name="connsiteY1" fmla="*/ 0 h 2474858"/>
              <a:gd name="connsiteX2" fmla="*/ 12192000 w 12192000"/>
              <a:gd name="connsiteY2" fmla="*/ 2474858 h 2474858"/>
              <a:gd name="connsiteX3" fmla="*/ 0 w 12192000"/>
              <a:gd name="connsiteY3" fmla="*/ 2474858 h 2474858"/>
            </a:gdLst>
            <a:ahLst/>
            <a:cxnLst>
              <a:cxn ang="0">
                <a:pos x="connsiteX0" y="connsiteY0"/>
              </a:cxn>
              <a:cxn ang="0">
                <a:pos x="connsiteX1" y="connsiteY1"/>
              </a:cxn>
              <a:cxn ang="0">
                <a:pos x="connsiteX2" y="connsiteY2"/>
              </a:cxn>
              <a:cxn ang="0">
                <a:pos x="connsiteX3" y="connsiteY3"/>
              </a:cxn>
            </a:cxnLst>
            <a:rect l="l" t="t" r="r" b="b"/>
            <a:pathLst>
              <a:path w="12192000" h="2474858">
                <a:moveTo>
                  <a:pt x="0" y="0"/>
                </a:moveTo>
                <a:lnTo>
                  <a:pt x="12192000" y="0"/>
                </a:lnTo>
                <a:lnTo>
                  <a:pt x="12192000" y="2474858"/>
                </a:lnTo>
                <a:lnTo>
                  <a:pt x="0" y="2474858"/>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38895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5_Title Slide">
    <p:bg>
      <p:bgPr>
        <a:solidFill>
          <a:srgbClr val="EEF3F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gradFill>
            <a:gsLst>
              <a:gs pos="0">
                <a:schemeClr val="accent4"/>
              </a:gs>
              <a:gs pos="85000">
                <a:schemeClr val="accent1"/>
              </a:gs>
            </a:gsLst>
            <a:path path="circle">
              <a:fillToRect l="100000" t="100000"/>
            </a:path>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488700"/>
            <a:ext cx="129932" cy="68359"/>
            <a:chOff x="1636700" y="3264905"/>
            <a:chExt cx="623796" cy="328190"/>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sp>
        <p:nvSpPr>
          <p:cNvPr id="14" name="Text Placeholder 13">
            <a:extLst>
              <a:ext uri="{FF2B5EF4-FFF2-40B4-BE49-F238E27FC236}">
                <a16:creationId xmlns:a16="http://schemas.microsoft.com/office/drawing/2014/main" id="{084F6536-E931-48FF-8C26-B9A21AD08E4E}"/>
              </a:ext>
            </a:extLst>
          </p:cNvPr>
          <p:cNvSpPr>
            <a:spLocks noGrp="1"/>
          </p:cNvSpPr>
          <p:nvPr>
            <p:ph type="body" sz="quarter" idx="10"/>
          </p:nvPr>
        </p:nvSpPr>
        <p:spPr>
          <a:xfrm>
            <a:off x="80070" y="1057010"/>
            <a:ext cx="12031860" cy="55575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630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F56C133-4716-46D6-9CEB-C3567A8DC417}"/>
              </a:ext>
            </a:extLst>
          </p:cNvPr>
          <p:cNvSpPr>
            <a:spLocks noGrp="1"/>
          </p:cNvSpPr>
          <p:nvPr>
            <p:ph type="pic" sz="quarter" idx="10" hasCustomPrompt="1"/>
          </p:nvPr>
        </p:nvSpPr>
        <p:spPr>
          <a:xfrm>
            <a:off x="545691" y="497192"/>
            <a:ext cx="6017341" cy="6360807"/>
          </a:xfrm>
          <a:custGeom>
            <a:avLst/>
            <a:gdLst>
              <a:gd name="connsiteX0" fmla="*/ 0 w 6017341"/>
              <a:gd name="connsiteY0" fmla="*/ 0 h 6360807"/>
              <a:gd name="connsiteX1" fmla="*/ 6017341 w 6017341"/>
              <a:gd name="connsiteY1" fmla="*/ 0 h 6360807"/>
              <a:gd name="connsiteX2" fmla="*/ 6017341 w 6017341"/>
              <a:gd name="connsiteY2" fmla="*/ 6360807 h 6360807"/>
              <a:gd name="connsiteX3" fmla="*/ 0 w 6017341"/>
              <a:gd name="connsiteY3" fmla="*/ 6360807 h 6360807"/>
            </a:gdLst>
            <a:ahLst/>
            <a:cxnLst>
              <a:cxn ang="0">
                <a:pos x="connsiteX0" y="connsiteY0"/>
              </a:cxn>
              <a:cxn ang="0">
                <a:pos x="connsiteX1" y="connsiteY1"/>
              </a:cxn>
              <a:cxn ang="0">
                <a:pos x="connsiteX2" y="connsiteY2"/>
              </a:cxn>
              <a:cxn ang="0">
                <a:pos x="connsiteX3" y="connsiteY3"/>
              </a:cxn>
            </a:cxnLst>
            <a:rect l="l" t="t" r="r" b="b"/>
            <a:pathLst>
              <a:path w="6017341" h="6360807">
                <a:moveTo>
                  <a:pt x="0" y="0"/>
                </a:moveTo>
                <a:lnTo>
                  <a:pt x="6017341" y="0"/>
                </a:lnTo>
                <a:lnTo>
                  <a:pt x="6017341" y="6360807"/>
                </a:lnTo>
                <a:lnTo>
                  <a:pt x="0" y="6360807"/>
                </a:lnTo>
                <a:close/>
              </a:path>
            </a:pathLst>
          </a:custGeom>
          <a:noFill/>
          <a:effectLst>
            <a:outerShdw blurRad="533400" dist="774700" dir="5400000" sx="87000" sy="87000" algn="t" rotWithShape="0">
              <a:schemeClr val="tx1">
                <a:alpha val="25000"/>
              </a:scheme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51573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3B5605-57C2-44CF-9B7D-87F2CCA307BA}"/>
              </a:ext>
            </a:extLst>
          </p:cNvPr>
          <p:cNvSpPr/>
          <p:nvPr userDrawn="1"/>
        </p:nvSpPr>
        <p:spPr>
          <a:xfrm>
            <a:off x="0" y="0"/>
            <a:ext cx="6828914" cy="6858000"/>
          </a:xfrm>
          <a:custGeom>
            <a:avLst/>
            <a:gdLst>
              <a:gd name="connsiteX0" fmla="*/ 0 w 6828914"/>
              <a:gd name="connsiteY0" fmla="*/ 0 h 6858000"/>
              <a:gd name="connsiteX1" fmla="*/ 6532813 w 6828914"/>
              <a:gd name="connsiteY1" fmla="*/ 0 h 6858000"/>
              <a:gd name="connsiteX2" fmla="*/ 6592758 w 6828914"/>
              <a:gd name="connsiteY2" fmla="*/ 149585 h 6858000"/>
              <a:gd name="connsiteX3" fmla="*/ 6329807 w 6828914"/>
              <a:gd name="connsiteY3" fmla="*/ 3313045 h 6858000"/>
              <a:gd name="connsiteX4" fmla="*/ 4283126 w 6828914"/>
              <a:gd name="connsiteY4" fmla="*/ 6858000 h 6858000"/>
              <a:gd name="connsiteX5" fmla="*/ 0 w 6828914"/>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8914" h="6858000">
                <a:moveTo>
                  <a:pt x="0" y="0"/>
                </a:moveTo>
                <a:lnTo>
                  <a:pt x="6532813" y="0"/>
                </a:lnTo>
                <a:lnTo>
                  <a:pt x="6592758" y="149585"/>
                </a:lnTo>
                <a:cubicBezTo>
                  <a:pt x="6967677" y="1154060"/>
                  <a:pt x="6907752" y="2312016"/>
                  <a:pt x="6329807" y="3313045"/>
                </a:cubicBezTo>
                <a:lnTo>
                  <a:pt x="4283126" y="6858000"/>
                </a:lnTo>
                <a:lnTo>
                  <a:pt x="0" y="6858000"/>
                </a:lnTo>
                <a:close/>
              </a:path>
            </a:pathLst>
          </a:custGeom>
          <a:gradFill>
            <a:gsLst>
              <a:gs pos="0">
                <a:schemeClr val="accent4"/>
              </a:gs>
              <a:gs pos="85000">
                <a:schemeClr val="accent1"/>
              </a:gs>
            </a:gsLst>
            <a:path path="circle">
              <a:fillToRect l="100000" t="100000"/>
            </a:path>
          </a:gradFill>
          <a:ln>
            <a:noFill/>
          </a:ln>
          <a:effectLst>
            <a:outerShdw blurRad="622300" dist="838200" dir="2700000" sx="87000" sy="87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1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6" presetClass="emph" presetSubtype="0" decel="100000" fill="hold" grpId="1" nodeType="withEffect">
                                  <p:stCondLst>
                                    <p:cond delay="750"/>
                                  </p:stCondLst>
                                  <p:childTnLst>
                                    <p:animScale>
                                      <p:cBhvr>
                                        <p:cTn id="9" dur="1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01F2ABE-5391-47B1-A7AC-C6498042B9F2}"/>
              </a:ext>
            </a:extLst>
          </p:cNvPr>
          <p:cNvSpPr>
            <a:spLocks noGrp="1"/>
          </p:cNvSpPr>
          <p:nvPr>
            <p:ph type="pic" sz="quarter" idx="11" hasCustomPrompt="1"/>
          </p:nvPr>
        </p:nvSpPr>
        <p:spPr>
          <a:xfrm>
            <a:off x="6096000" y="3429000"/>
            <a:ext cx="3592052" cy="2184193"/>
          </a:xfrm>
          <a:custGeom>
            <a:avLst/>
            <a:gdLst>
              <a:gd name="connsiteX0" fmla="*/ 51503 w 3592052"/>
              <a:gd name="connsiteY0" fmla="*/ 0 h 2184193"/>
              <a:gd name="connsiteX1" fmla="*/ 3540549 w 3592052"/>
              <a:gd name="connsiteY1" fmla="*/ 0 h 2184193"/>
              <a:gd name="connsiteX2" fmla="*/ 3592052 w 3592052"/>
              <a:gd name="connsiteY2" fmla="*/ 51503 h 2184193"/>
              <a:gd name="connsiteX3" fmla="*/ 3592052 w 3592052"/>
              <a:gd name="connsiteY3" fmla="*/ 2132690 h 2184193"/>
              <a:gd name="connsiteX4" fmla="*/ 3540549 w 3592052"/>
              <a:gd name="connsiteY4" fmla="*/ 2184193 h 2184193"/>
              <a:gd name="connsiteX5" fmla="*/ 51503 w 3592052"/>
              <a:gd name="connsiteY5" fmla="*/ 2184193 h 2184193"/>
              <a:gd name="connsiteX6" fmla="*/ 0 w 3592052"/>
              <a:gd name="connsiteY6" fmla="*/ 2132690 h 2184193"/>
              <a:gd name="connsiteX7" fmla="*/ 0 w 3592052"/>
              <a:gd name="connsiteY7" fmla="*/ 51503 h 2184193"/>
              <a:gd name="connsiteX8" fmla="*/ 51503 w 3592052"/>
              <a:gd name="connsiteY8" fmla="*/ 0 h 218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2052" h="2184193">
                <a:moveTo>
                  <a:pt x="51503" y="0"/>
                </a:moveTo>
                <a:lnTo>
                  <a:pt x="3540549" y="0"/>
                </a:lnTo>
                <a:cubicBezTo>
                  <a:pt x="3568993" y="0"/>
                  <a:pt x="3592052" y="23059"/>
                  <a:pt x="3592052" y="51503"/>
                </a:cubicBezTo>
                <a:lnTo>
                  <a:pt x="3592052" y="2132690"/>
                </a:lnTo>
                <a:cubicBezTo>
                  <a:pt x="3592052" y="2161134"/>
                  <a:pt x="3568993" y="2184193"/>
                  <a:pt x="3540549" y="2184193"/>
                </a:cubicBezTo>
                <a:lnTo>
                  <a:pt x="51503" y="2184193"/>
                </a:lnTo>
                <a:cubicBezTo>
                  <a:pt x="23059" y="2184193"/>
                  <a:pt x="0" y="2161134"/>
                  <a:pt x="0" y="2132690"/>
                </a:cubicBezTo>
                <a:lnTo>
                  <a:pt x="0" y="51503"/>
                </a:lnTo>
                <a:cubicBezTo>
                  <a:pt x="0" y="23059"/>
                  <a:pt x="23059" y="0"/>
                  <a:pt x="51503" y="0"/>
                </a:cubicBezTo>
                <a:close/>
              </a:path>
            </a:pathLst>
          </a:custGeom>
          <a:solidFill>
            <a:schemeClr val="bg1">
              <a:lumMod val="95000"/>
              <a:alpha val="25000"/>
            </a:schemeClr>
          </a:solidFill>
          <a:effectLst>
            <a:outerShdw blurRad="1130300" dist="622300" dir="5400000" sx="79000" sy="7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7" name="Picture Placeholder 6">
            <a:extLst>
              <a:ext uri="{FF2B5EF4-FFF2-40B4-BE49-F238E27FC236}">
                <a16:creationId xmlns:a16="http://schemas.microsoft.com/office/drawing/2014/main" id="{DE7E869F-5C40-4FF8-A178-D4BD15344F2F}"/>
              </a:ext>
            </a:extLst>
          </p:cNvPr>
          <p:cNvSpPr>
            <a:spLocks noGrp="1"/>
          </p:cNvSpPr>
          <p:nvPr>
            <p:ph type="pic" sz="quarter" idx="10" hasCustomPrompt="1"/>
          </p:nvPr>
        </p:nvSpPr>
        <p:spPr>
          <a:xfrm>
            <a:off x="3887019" y="1458659"/>
            <a:ext cx="4296696" cy="2612661"/>
          </a:xfrm>
          <a:custGeom>
            <a:avLst/>
            <a:gdLst>
              <a:gd name="connsiteX0" fmla="*/ 51503 w 3592052"/>
              <a:gd name="connsiteY0" fmla="*/ 0 h 2184193"/>
              <a:gd name="connsiteX1" fmla="*/ 3540549 w 3592052"/>
              <a:gd name="connsiteY1" fmla="*/ 0 h 2184193"/>
              <a:gd name="connsiteX2" fmla="*/ 3592052 w 3592052"/>
              <a:gd name="connsiteY2" fmla="*/ 51503 h 2184193"/>
              <a:gd name="connsiteX3" fmla="*/ 3592052 w 3592052"/>
              <a:gd name="connsiteY3" fmla="*/ 2132690 h 2184193"/>
              <a:gd name="connsiteX4" fmla="*/ 3540549 w 3592052"/>
              <a:gd name="connsiteY4" fmla="*/ 2184193 h 2184193"/>
              <a:gd name="connsiteX5" fmla="*/ 51503 w 3592052"/>
              <a:gd name="connsiteY5" fmla="*/ 2184193 h 2184193"/>
              <a:gd name="connsiteX6" fmla="*/ 0 w 3592052"/>
              <a:gd name="connsiteY6" fmla="*/ 2132690 h 2184193"/>
              <a:gd name="connsiteX7" fmla="*/ 0 w 3592052"/>
              <a:gd name="connsiteY7" fmla="*/ 51503 h 2184193"/>
              <a:gd name="connsiteX8" fmla="*/ 51503 w 3592052"/>
              <a:gd name="connsiteY8" fmla="*/ 0 h 218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2052" h="2184193">
                <a:moveTo>
                  <a:pt x="51503" y="0"/>
                </a:moveTo>
                <a:lnTo>
                  <a:pt x="3540549" y="0"/>
                </a:lnTo>
                <a:cubicBezTo>
                  <a:pt x="3568993" y="0"/>
                  <a:pt x="3592052" y="23059"/>
                  <a:pt x="3592052" y="51503"/>
                </a:cubicBezTo>
                <a:lnTo>
                  <a:pt x="3592052" y="2132690"/>
                </a:lnTo>
                <a:cubicBezTo>
                  <a:pt x="3592052" y="2161134"/>
                  <a:pt x="3568993" y="2184193"/>
                  <a:pt x="3540549" y="2184193"/>
                </a:cubicBezTo>
                <a:lnTo>
                  <a:pt x="51503" y="2184193"/>
                </a:lnTo>
                <a:cubicBezTo>
                  <a:pt x="23059" y="2184193"/>
                  <a:pt x="0" y="2161134"/>
                  <a:pt x="0" y="2132690"/>
                </a:cubicBezTo>
                <a:lnTo>
                  <a:pt x="0" y="51503"/>
                </a:lnTo>
                <a:cubicBezTo>
                  <a:pt x="0" y="23059"/>
                  <a:pt x="23059" y="0"/>
                  <a:pt x="51503" y="0"/>
                </a:cubicBezTo>
                <a:close/>
              </a:path>
            </a:pathLst>
          </a:custGeom>
          <a:solidFill>
            <a:schemeClr val="bg1">
              <a:lumMod val="95000"/>
              <a:alpha val="25000"/>
            </a:schemeClr>
          </a:solidFill>
          <a:effectLst>
            <a:outerShdw blurRad="1130300" dist="622300" dir="5400000" sx="79000" sy="7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71735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675" decel="100000" fill="hold"/>
                                        <p:tgtEl>
                                          <p:spTgt spid="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anim calcmode="lin" valueType="num">
                                      <p:cBhvr>
                                        <p:cTn id="14" dur="750" fill="hold"/>
                                        <p:tgtEl>
                                          <p:spTgt spid="8"/>
                                        </p:tgtEl>
                                        <p:attrNameLst>
                                          <p:attrName>ppt_x</p:attrName>
                                        </p:attrNameLst>
                                      </p:cBhvr>
                                      <p:tavLst>
                                        <p:tav tm="0">
                                          <p:val>
                                            <p:strVal val="#ppt_x"/>
                                          </p:val>
                                        </p:tav>
                                        <p:tav tm="100000">
                                          <p:val>
                                            <p:strVal val="#ppt_x"/>
                                          </p:val>
                                        </p:tav>
                                      </p:tavLst>
                                    </p:anim>
                                    <p:anim calcmode="lin" valueType="num">
                                      <p:cBhvr>
                                        <p:cTn id="15" dur="675" decel="100000" fill="hold"/>
                                        <p:tgtEl>
                                          <p:spTgt spid="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D87FB84-F36B-479E-984A-6582D820BEA3}"/>
              </a:ext>
            </a:extLst>
          </p:cNvPr>
          <p:cNvSpPr>
            <a:spLocks noGrp="1"/>
          </p:cNvSpPr>
          <p:nvPr>
            <p:ph type="pic" sz="quarter" idx="10" hasCustomPrompt="1"/>
          </p:nvPr>
        </p:nvSpPr>
        <p:spPr>
          <a:xfrm>
            <a:off x="6679177" y="1197079"/>
            <a:ext cx="4463844" cy="4463844"/>
          </a:xfrm>
          <a:custGeom>
            <a:avLst/>
            <a:gdLst>
              <a:gd name="connsiteX0" fmla="*/ 1939506 w 3879012"/>
              <a:gd name="connsiteY0" fmla="*/ 0 h 3879012"/>
              <a:gd name="connsiteX1" fmla="*/ 3879012 w 3879012"/>
              <a:gd name="connsiteY1" fmla="*/ 1939506 h 3879012"/>
              <a:gd name="connsiteX2" fmla="*/ 1939506 w 3879012"/>
              <a:gd name="connsiteY2" fmla="*/ 3879012 h 3879012"/>
              <a:gd name="connsiteX3" fmla="*/ 0 w 3879012"/>
              <a:gd name="connsiteY3" fmla="*/ 1939506 h 3879012"/>
              <a:gd name="connsiteX4" fmla="*/ 1939506 w 3879012"/>
              <a:gd name="connsiteY4" fmla="*/ 0 h 387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012" h="3879012">
                <a:moveTo>
                  <a:pt x="1939506" y="0"/>
                </a:moveTo>
                <a:cubicBezTo>
                  <a:pt x="3010666" y="0"/>
                  <a:pt x="3879012" y="868346"/>
                  <a:pt x="3879012" y="1939506"/>
                </a:cubicBezTo>
                <a:cubicBezTo>
                  <a:pt x="3879012" y="3010666"/>
                  <a:pt x="3010666" y="3879012"/>
                  <a:pt x="1939506" y="3879012"/>
                </a:cubicBezTo>
                <a:cubicBezTo>
                  <a:pt x="868346" y="3879012"/>
                  <a:pt x="0" y="3010666"/>
                  <a:pt x="0" y="1939506"/>
                </a:cubicBezTo>
                <a:cubicBezTo>
                  <a:pt x="0" y="868346"/>
                  <a:pt x="868346" y="0"/>
                  <a:pt x="193950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71392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9DD5617-3185-4BB6-8156-089A8D19FF0A}"/>
              </a:ext>
            </a:extLst>
          </p:cNvPr>
          <p:cNvSpPr>
            <a:spLocks noGrp="1"/>
          </p:cNvSpPr>
          <p:nvPr>
            <p:ph type="pic" sz="quarter" idx="10" hasCustomPrompt="1"/>
          </p:nvPr>
        </p:nvSpPr>
        <p:spPr>
          <a:xfrm>
            <a:off x="5226878" y="265470"/>
            <a:ext cx="2094272" cy="2094272"/>
          </a:xfrm>
          <a:custGeom>
            <a:avLst/>
            <a:gdLst>
              <a:gd name="connsiteX0" fmla="*/ 77572 w 2094272"/>
              <a:gd name="connsiteY0" fmla="*/ 0 h 2094272"/>
              <a:gd name="connsiteX1" fmla="*/ 2016701 w 2094272"/>
              <a:gd name="connsiteY1" fmla="*/ 0 h 2094272"/>
              <a:gd name="connsiteX2" fmla="*/ 2094272 w 2094272"/>
              <a:gd name="connsiteY2" fmla="*/ 77572 h 2094272"/>
              <a:gd name="connsiteX3" fmla="*/ 2094272 w 2094272"/>
              <a:gd name="connsiteY3" fmla="*/ 2016701 h 2094272"/>
              <a:gd name="connsiteX4" fmla="*/ 2016701 w 2094272"/>
              <a:gd name="connsiteY4" fmla="*/ 2094272 h 2094272"/>
              <a:gd name="connsiteX5" fmla="*/ 77572 w 2094272"/>
              <a:gd name="connsiteY5" fmla="*/ 2094272 h 2094272"/>
              <a:gd name="connsiteX6" fmla="*/ 0 w 2094272"/>
              <a:gd name="connsiteY6" fmla="*/ 2016701 h 2094272"/>
              <a:gd name="connsiteX7" fmla="*/ 0 w 2094272"/>
              <a:gd name="connsiteY7" fmla="*/ 77572 h 2094272"/>
              <a:gd name="connsiteX8" fmla="*/ 77572 w 2094272"/>
              <a:gd name="connsiteY8" fmla="*/ 0 h 209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272" h="2094272">
                <a:moveTo>
                  <a:pt x="77572" y="0"/>
                </a:moveTo>
                <a:lnTo>
                  <a:pt x="2016701" y="0"/>
                </a:lnTo>
                <a:cubicBezTo>
                  <a:pt x="2059542" y="0"/>
                  <a:pt x="2094272" y="34730"/>
                  <a:pt x="2094272" y="77572"/>
                </a:cubicBezTo>
                <a:lnTo>
                  <a:pt x="2094272" y="2016701"/>
                </a:lnTo>
                <a:cubicBezTo>
                  <a:pt x="2094272" y="2059542"/>
                  <a:pt x="2059542" y="2094272"/>
                  <a:pt x="2016701" y="2094272"/>
                </a:cubicBezTo>
                <a:lnTo>
                  <a:pt x="77572" y="2094272"/>
                </a:lnTo>
                <a:cubicBezTo>
                  <a:pt x="34730" y="2094272"/>
                  <a:pt x="0" y="2059542"/>
                  <a:pt x="0" y="2016701"/>
                </a:cubicBezTo>
                <a:lnTo>
                  <a:pt x="0" y="77572"/>
                </a:lnTo>
                <a:cubicBezTo>
                  <a:pt x="0" y="34730"/>
                  <a:pt x="34730" y="0"/>
                  <a:pt x="77572" y="0"/>
                </a:cubicBezTo>
                <a:close/>
              </a:path>
            </a:pathLst>
          </a:custGeom>
          <a:solidFill>
            <a:schemeClr val="bg1">
              <a:lumMod val="95000"/>
              <a:alpha val="25000"/>
            </a:schemeClr>
          </a:solidFill>
          <a:effectLst>
            <a:outerShdw blurRad="1270000" dist="1155700" dir="5400000" sx="74000" sy="74000" algn="t" rotWithShape="0">
              <a:prstClr val="black">
                <a:alpha val="24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3" name="Picture Placeholder 12">
            <a:extLst>
              <a:ext uri="{FF2B5EF4-FFF2-40B4-BE49-F238E27FC236}">
                <a16:creationId xmlns:a16="http://schemas.microsoft.com/office/drawing/2014/main" id="{756900E2-18A4-4701-9349-B0F0951A9FBE}"/>
              </a:ext>
            </a:extLst>
          </p:cNvPr>
          <p:cNvSpPr>
            <a:spLocks noGrp="1"/>
          </p:cNvSpPr>
          <p:nvPr>
            <p:ph type="pic" sz="quarter" idx="11" hasCustomPrompt="1"/>
          </p:nvPr>
        </p:nvSpPr>
        <p:spPr>
          <a:xfrm>
            <a:off x="2909927" y="1312606"/>
            <a:ext cx="1395147" cy="1395147"/>
          </a:xfrm>
          <a:custGeom>
            <a:avLst/>
            <a:gdLst>
              <a:gd name="connsiteX0" fmla="*/ 51676 w 1395147"/>
              <a:gd name="connsiteY0" fmla="*/ 0 h 1395147"/>
              <a:gd name="connsiteX1" fmla="*/ 1343471 w 1395147"/>
              <a:gd name="connsiteY1" fmla="*/ 0 h 1395147"/>
              <a:gd name="connsiteX2" fmla="*/ 1395147 w 1395147"/>
              <a:gd name="connsiteY2" fmla="*/ 51676 h 1395147"/>
              <a:gd name="connsiteX3" fmla="*/ 1395147 w 1395147"/>
              <a:gd name="connsiteY3" fmla="*/ 1343471 h 1395147"/>
              <a:gd name="connsiteX4" fmla="*/ 1343471 w 1395147"/>
              <a:gd name="connsiteY4" fmla="*/ 1395147 h 1395147"/>
              <a:gd name="connsiteX5" fmla="*/ 51676 w 1395147"/>
              <a:gd name="connsiteY5" fmla="*/ 1395147 h 1395147"/>
              <a:gd name="connsiteX6" fmla="*/ 0 w 1395147"/>
              <a:gd name="connsiteY6" fmla="*/ 1343471 h 1395147"/>
              <a:gd name="connsiteX7" fmla="*/ 0 w 1395147"/>
              <a:gd name="connsiteY7" fmla="*/ 51676 h 1395147"/>
              <a:gd name="connsiteX8" fmla="*/ 51676 w 1395147"/>
              <a:gd name="connsiteY8" fmla="*/ 0 h 1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147" h="1395147">
                <a:moveTo>
                  <a:pt x="51676" y="0"/>
                </a:moveTo>
                <a:lnTo>
                  <a:pt x="1343471" y="0"/>
                </a:lnTo>
                <a:cubicBezTo>
                  <a:pt x="1372011" y="0"/>
                  <a:pt x="1395147" y="23136"/>
                  <a:pt x="1395147" y="51676"/>
                </a:cubicBezTo>
                <a:lnTo>
                  <a:pt x="1395147" y="1343471"/>
                </a:lnTo>
                <a:cubicBezTo>
                  <a:pt x="1395147" y="1372011"/>
                  <a:pt x="1372011" y="1395147"/>
                  <a:pt x="1343471" y="1395147"/>
                </a:cubicBezTo>
                <a:lnTo>
                  <a:pt x="51676" y="1395147"/>
                </a:lnTo>
                <a:cubicBezTo>
                  <a:pt x="23136" y="1395147"/>
                  <a:pt x="0" y="1372011"/>
                  <a:pt x="0" y="1343471"/>
                </a:cubicBezTo>
                <a:lnTo>
                  <a:pt x="0" y="51676"/>
                </a:lnTo>
                <a:cubicBezTo>
                  <a:pt x="0" y="23136"/>
                  <a:pt x="23136" y="0"/>
                  <a:pt x="51676" y="0"/>
                </a:cubicBezTo>
                <a:close/>
              </a:path>
            </a:pathLst>
          </a:custGeom>
          <a:solidFill>
            <a:schemeClr val="bg1">
              <a:lumMod val="95000"/>
              <a:alpha val="25000"/>
            </a:schemeClr>
          </a:solidFill>
          <a:effectLst>
            <a:outerShdw blurRad="812800" dist="533400" dir="5400000" sx="74000" sy="7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9" name="Picture Placeholder 18">
            <a:extLst>
              <a:ext uri="{FF2B5EF4-FFF2-40B4-BE49-F238E27FC236}">
                <a16:creationId xmlns:a16="http://schemas.microsoft.com/office/drawing/2014/main" id="{3489F360-E9B5-42C7-A7E6-CF0596AD1494}"/>
              </a:ext>
            </a:extLst>
          </p:cNvPr>
          <p:cNvSpPr>
            <a:spLocks noGrp="1"/>
          </p:cNvSpPr>
          <p:nvPr>
            <p:ph type="pic" sz="quarter" idx="12" hasCustomPrompt="1"/>
          </p:nvPr>
        </p:nvSpPr>
        <p:spPr>
          <a:xfrm>
            <a:off x="3646530" y="5055562"/>
            <a:ext cx="1395147" cy="1395147"/>
          </a:xfrm>
          <a:custGeom>
            <a:avLst/>
            <a:gdLst>
              <a:gd name="connsiteX0" fmla="*/ 51676 w 1395147"/>
              <a:gd name="connsiteY0" fmla="*/ 0 h 1395147"/>
              <a:gd name="connsiteX1" fmla="*/ 1343471 w 1395147"/>
              <a:gd name="connsiteY1" fmla="*/ 0 h 1395147"/>
              <a:gd name="connsiteX2" fmla="*/ 1395147 w 1395147"/>
              <a:gd name="connsiteY2" fmla="*/ 51676 h 1395147"/>
              <a:gd name="connsiteX3" fmla="*/ 1395147 w 1395147"/>
              <a:gd name="connsiteY3" fmla="*/ 1343471 h 1395147"/>
              <a:gd name="connsiteX4" fmla="*/ 1343471 w 1395147"/>
              <a:gd name="connsiteY4" fmla="*/ 1395147 h 1395147"/>
              <a:gd name="connsiteX5" fmla="*/ 51676 w 1395147"/>
              <a:gd name="connsiteY5" fmla="*/ 1395147 h 1395147"/>
              <a:gd name="connsiteX6" fmla="*/ 0 w 1395147"/>
              <a:gd name="connsiteY6" fmla="*/ 1343471 h 1395147"/>
              <a:gd name="connsiteX7" fmla="*/ 0 w 1395147"/>
              <a:gd name="connsiteY7" fmla="*/ 51676 h 1395147"/>
              <a:gd name="connsiteX8" fmla="*/ 51676 w 1395147"/>
              <a:gd name="connsiteY8" fmla="*/ 0 h 1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147" h="1395147">
                <a:moveTo>
                  <a:pt x="51676" y="0"/>
                </a:moveTo>
                <a:lnTo>
                  <a:pt x="1343471" y="0"/>
                </a:lnTo>
                <a:cubicBezTo>
                  <a:pt x="1372011" y="0"/>
                  <a:pt x="1395147" y="23136"/>
                  <a:pt x="1395147" y="51676"/>
                </a:cubicBezTo>
                <a:lnTo>
                  <a:pt x="1395147" y="1343471"/>
                </a:lnTo>
                <a:cubicBezTo>
                  <a:pt x="1395147" y="1372011"/>
                  <a:pt x="1372011" y="1395147"/>
                  <a:pt x="1343471" y="1395147"/>
                </a:cubicBezTo>
                <a:lnTo>
                  <a:pt x="51676" y="1395147"/>
                </a:lnTo>
                <a:cubicBezTo>
                  <a:pt x="23136" y="1395147"/>
                  <a:pt x="0" y="1372011"/>
                  <a:pt x="0" y="1343471"/>
                </a:cubicBezTo>
                <a:lnTo>
                  <a:pt x="0" y="51676"/>
                </a:lnTo>
                <a:cubicBezTo>
                  <a:pt x="0" y="23136"/>
                  <a:pt x="23136" y="0"/>
                  <a:pt x="51676" y="0"/>
                </a:cubicBezTo>
                <a:close/>
              </a:path>
            </a:pathLst>
          </a:custGeom>
          <a:solidFill>
            <a:schemeClr val="bg1">
              <a:lumMod val="95000"/>
              <a:alpha val="25000"/>
            </a:schemeClr>
          </a:solidFill>
          <a:effectLst>
            <a:outerShdw blurRad="1193800" dist="787400" dir="5400000" sx="74000" sy="7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8" name="Picture Placeholder 17">
            <a:extLst>
              <a:ext uri="{FF2B5EF4-FFF2-40B4-BE49-F238E27FC236}">
                <a16:creationId xmlns:a16="http://schemas.microsoft.com/office/drawing/2014/main" id="{0DE22A01-C2EA-49B7-A35C-0B0665F66B01}"/>
              </a:ext>
            </a:extLst>
          </p:cNvPr>
          <p:cNvSpPr>
            <a:spLocks noGrp="1"/>
          </p:cNvSpPr>
          <p:nvPr>
            <p:ph type="pic" sz="quarter" idx="13" hasCustomPrompt="1"/>
          </p:nvPr>
        </p:nvSpPr>
        <p:spPr>
          <a:xfrm>
            <a:off x="6906961" y="4536548"/>
            <a:ext cx="1395147" cy="1395147"/>
          </a:xfrm>
          <a:custGeom>
            <a:avLst/>
            <a:gdLst>
              <a:gd name="connsiteX0" fmla="*/ 51676 w 1395147"/>
              <a:gd name="connsiteY0" fmla="*/ 0 h 1395147"/>
              <a:gd name="connsiteX1" fmla="*/ 1343471 w 1395147"/>
              <a:gd name="connsiteY1" fmla="*/ 0 h 1395147"/>
              <a:gd name="connsiteX2" fmla="*/ 1395147 w 1395147"/>
              <a:gd name="connsiteY2" fmla="*/ 51676 h 1395147"/>
              <a:gd name="connsiteX3" fmla="*/ 1395147 w 1395147"/>
              <a:gd name="connsiteY3" fmla="*/ 1343471 h 1395147"/>
              <a:gd name="connsiteX4" fmla="*/ 1343471 w 1395147"/>
              <a:gd name="connsiteY4" fmla="*/ 1395147 h 1395147"/>
              <a:gd name="connsiteX5" fmla="*/ 51676 w 1395147"/>
              <a:gd name="connsiteY5" fmla="*/ 1395147 h 1395147"/>
              <a:gd name="connsiteX6" fmla="*/ 0 w 1395147"/>
              <a:gd name="connsiteY6" fmla="*/ 1343471 h 1395147"/>
              <a:gd name="connsiteX7" fmla="*/ 0 w 1395147"/>
              <a:gd name="connsiteY7" fmla="*/ 51676 h 1395147"/>
              <a:gd name="connsiteX8" fmla="*/ 51676 w 1395147"/>
              <a:gd name="connsiteY8" fmla="*/ 0 h 1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147" h="1395147">
                <a:moveTo>
                  <a:pt x="51676" y="0"/>
                </a:moveTo>
                <a:lnTo>
                  <a:pt x="1343471" y="0"/>
                </a:lnTo>
                <a:cubicBezTo>
                  <a:pt x="1372011" y="0"/>
                  <a:pt x="1395147" y="23136"/>
                  <a:pt x="1395147" y="51676"/>
                </a:cubicBezTo>
                <a:lnTo>
                  <a:pt x="1395147" y="1343471"/>
                </a:lnTo>
                <a:cubicBezTo>
                  <a:pt x="1395147" y="1372011"/>
                  <a:pt x="1372011" y="1395147"/>
                  <a:pt x="1343471" y="1395147"/>
                </a:cubicBezTo>
                <a:lnTo>
                  <a:pt x="51676" y="1395147"/>
                </a:lnTo>
                <a:cubicBezTo>
                  <a:pt x="23136" y="1395147"/>
                  <a:pt x="0" y="1372011"/>
                  <a:pt x="0" y="1343471"/>
                </a:cubicBezTo>
                <a:lnTo>
                  <a:pt x="0" y="51676"/>
                </a:lnTo>
                <a:cubicBezTo>
                  <a:pt x="0" y="23136"/>
                  <a:pt x="23136" y="0"/>
                  <a:pt x="51676" y="0"/>
                </a:cubicBezTo>
                <a:close/>
              </a:path>
            </a:pathLst>
          </a:custGeom>
          <a:solidFill>
            <a:schemeClr val="bg1">
              <a:lumMod val="95000"/>
              <a:alpha val="25000"/>
            </a:schemeClr>
          </a:solidFill>
          <a:effectLst>
            <a:outerShdw blurRad="1181100" dist="647700" dir="5400000" sx="74000" sy="7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7" name="Picture Placeholder 16">
            <a:extLst>
              <a:ext uri="{FF2B5EF4-FFF2-40B4-BE49-F238E27FC236}">
                <a16:creationId xmlns:a16="http://schemas.microsoft.com/office/drawing/2014/main" id="{6C5FAE70-87AB-41C3-935A-F488AC752C48}"/>
              </a:ext>
            </a:extLst>
          </p:cNvPr>
          <p:cNvSpPr>
            <a:spLocks noGrp="1"/>
          </p:cNvSpPr>
          <p:nvPr>
            <p:ph type="pic" sz="quarter" idx="14" hasCustomPrompt="1"/>
          </p:nvPr>
        </p:nvSpPr>
        <p:spPr>
          <a:xfrm>
            <a:off x="9257010" y="4190149"/>
            <a:ext cx="1395147" cy="1395147"/>
          </a:xfrm>
          <a:custGeom>
            <a:avLst/>
            <a:gdLst>
              <a:gd name="connsiteX0" fmla="*/ 51676 w 1395147"/>
              <a:gd name="connsiteY0" fmla="*/ 0 h 1395147"/>
              <a:gd name="connsiteX1" fmla="*/ 1343471 w 1395147"/>
              <a:gd name="connsiteY1" fmla="*/ 0 h 1395147"/>
              <a:gd name="connsiteX2" fmla="*/ 1395147 w 1395147"/>
              <a:gd name="connsiteY2" fmla="*/ 51676 h 1395147"/>
              <a:gd name="connsiteX3" fmla="*/ 1395147 w 1395147"/>
              <a:gd name="connsiteY3" fmla="*/ 1343471 h 1395147"/>
              <a:gd name="connsiteX4" fmla="*/ 1343471 w 1395147"/>
              <a:gd name="connsiteY4" fmla="*/ 1395147 h 1395147"/>
              <a:gd name="connsiteX5" fmla="*/ 51676 w 1395147"/>
              <a:gd name="connsiteY5" fmla="*/ 1395147 h 1395147"/>
              <a:gd name="connsiteX6" fmla="*/ 0 w 1395147"/>
              <a:gd name="connsiteY6" fmla="*/ 1343471 h 1395147"/>
              <a:gd name="connsiteX7" fmla="*/ 0 w 1395147"/>
              <a:gd name="connsiteY7" fmla="*/ 51676 h 1395147"/>
              <a:gd name="connsiteX8" fmla="*/ 51676 w 1395147"/>
              <a:gd name="connsiteY8" fmla="*/ 0 h 1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147" h="1395147">
                <a:moveTo>
                  <a:pt x="51676" y="0"/>
                </a:moveTo>
                <a:lnTo>
                  <a:pt x="1343471" y="0"/>
                </a:lnTo>
                <a:cubicBezTo>
                  <a:pt x="1372011" y="0"/>
                  <a:pt x="1395147" y="23136"/>
                  <a:pt x="1395147" y="51676"/>
                </a:cubicBezTo>
                <a:lnTo>
                  <a:pt x="1395147" y="1343471"/>
                </a:lnTo>
                <a:cubicBezTo>
                  <a:pt x="1395147" y="1372011"/>
                  <a:pt x="1372011" y="1395147"/>
                  <a:pt x="1343471" y="1395147"/>
                </a:cubicBezTo>
                <a:lnTo>
                  <a:pt x="51676" y="1395147"/>
                </a:lnTo>
                <a:cubicBezTo>
                  <a:pt x="23136" y="1395147"/>
                  <a:pt x="0" y="1372011"/>
                  <a:pt x="0" y="1343471"/>
                </a:cubicBezTo>
                <a:lnTo>
                  <a:pt x="0" y="51676"/>
                </a:lnTo>
                <a:cubicBezTo>
                  <a:pt x="0" y="23136"/>
                  <a:pt x="23136" y="0"/>
                  <a:pt x="51676" y="0"/>
                </a:cubicBezTo>
                <a:close/>
              </a:path>
            </a:pathLst>
          </a:custGeom>
          <a:solidFill>
            <a:schemeClr val="bg1">
              <a:lumMod val="95000"/>
              <a:alpha val="25000"/>
            </a:schemeClr>
          </a:solidFill>
          <a:effectLst>
            <a:outerShdw blurRad="812800" dist="393700" dir="5400000" sx="70000" sy="70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35012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anim calcmode="lin" valueType="num">
                                      <p:cBhvr>
                                        <p:cTn id="10" dur="750" fill="hold"/>
                                        <p:tgtEl>
                                          <p:spTgt spid="13"/>
                                        </p:tgtEl>
                                        <p:attrNameLst>
                                          <p:attrName>ppt_x</p:attrName>
                                        </p:attrNameLst>
                                      </p:cBhvr>
                                      <p:tavLst>
                                        <p:tav tm="0">
                                          <p:val>
                                            <p:fltVal val="0.5"/>
                                          </p:val>
                                        </p:tav>
                                        <p:tav tm="100000">
                                          <p:val>
                                            <p:strVal val="#ppt_x"/>
                                          </p:val>
                                        </p:tav>
                                      </p:tavLst>
                                    </p:anim>
                                    <p:anim calcmode="lin" valueType="num">
                                      <p:cBhvr>
                                        <p:cTn id="11" dur="750" fill="hold"/>
                                        <p:tgtEl>
                                          <p:spTgt spid="1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fltVal val="0.5"/>
                                          </p:val>
                                        </p:tav>
                                        <p:tav tm="100000">
                                          <p:val>
                                            <p:strVal val="#ppt_x"/>
                                          </p:val>
                                        </p:tav>
                                      </p:tavLst>
                                    </p:anim>
                                    <p:anim calcmode="lin" valueType="num">
                                      <p:cBhvr>
                                        <p:cTn id="18" dur="1000" fill="hold"/>
                                        <p:tgtEl>
                                          <p:spTgt spid="16"/>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250" fill="hold"/>
                                        <p:tgtEl>
                                          <p:spTgt spid="17"/>
                                        </p:tgtEl>
                                        <p:attrNameLst>
                                          <p:attrName>ppt_w</p:attrName>
                                        </p:attrNameLst>
                                      </p:cBhvr>
                                      <p:tavLst>
                                        <p:tav tm="0">
                                          <p:val>
                                            <p:fltVal val="0"/>
                                          </p:val>
                                        </p:tav>
                                        <p:tav tm="100000">
                                          <p:val>
                                            <p:strVal val="#ppt_w"/>
                                          </p:val>
                                        </p:tav>
                                      </p:tavLst>
                                    </p:anim>
                                    <p:anim calcmode="lin" valueType="num">
                                      <p:cBhvr>
                                        <p:cTn id="22" dur="1250" fill="hold"/>
                                        <p:tgtEl>
                                          <p:spTgt spid="17"/>
                                        </p:tgtEl>
                                        <p:attrNameLst>
                                          <p:attrName>ppt_h</p:attrName>
                                        </p:attrNameLst>
                                      </p:cBhvr>
                                      <p:tavLst>
                                        <p:tav tm="0">
                                          <p:val>
                                            <p:fltVal val="0"/>
                                          </p:val>
                                        </p:tav>
                                        <p:tav tm="100000">
                                          <p:val>
                                            <p:strVal val="#ppt_h"/>
                                          </p:val>
                                        </p:tav>
                                      </p:tavLst>
                                    </p:anim>
                                    <p:animEffect transition="in" filter="fade">
                                      <p:cBhvr>
                                        <p:cTn id="23" dur="1250"/>
                                        <p:tgtEl>
                                          <p:spTgt spid="17"/>
                                        </p:tgtEl>
                                      </p:cBhvr>
                                    </p:animEffect>
                                    <p:anim calcmode="lin" valueType="num">
                                      <p:cBhvr>
                                        <p:cTn id="24" dur="1250" fill="hold"/>
                                        <p:tgtEl>
                                          <p:spTgt spid="17"/>
                                        </p:tgtEl>
                                        <p:attrNameLst>
                                          <p:attrName>ppt_x</p:attrName>
                                        </p:attrNameLst>
                                      </p:cBhvr>
                                      <p:tavLst>
                                        <p:tav tm="0">
                                          <p:val>
                                            <p:fltVal val="0.5"/>
                                          </p:val>
                                        </p:tav>
                                        <p:tav tm="100000">
                                          <p:val>
                                            <p:strVal val="#ppt_x"/>
                                          </p:val>
                                        </p:tav>
                                      </p:tavLst>
                                    </p:anim>
                                    <p:anim calcmode="lin" valueType="num">
                                      <p:cBhvr>
                                        <p:cTn id="25" dur="1250" fill="hold"/>
                                        <p:tgtEl>
                                          <p:spTgt spid="1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750" fill="hold"/>
                                        <p:tgtEl>
                                          <p:spTgt spid="18"/>
                                        </p:tgtEl>
                                        <p:attrNameLst>
                                          <p:attrName>ppt_w</p:attrName>
                                        </p:attrNameLst>
                                      </p:cBhvr>
                                      <p:tavLst>
                                        <p:tav tm="0">
                                          <p:val>
                                            <p:fltVal val="0"/>
                                          </p:val>
                                        </p:tav>
                                        <p:tav tm="100000">
                                          <p:val>
                                            <p:strVal val="#ppt_w"/>
                                          </p:val>
                                        </p:tav>
                                      </p:tavLst>
                                    </p:anim>
                                    <p:anim calcmode="lin" valueType="num">
                                      <p:cBhvr>
                                        <p:cTn id="29" dur="750" fill="hold"/>
                                        <p:tgtEl>
                                          <p:spTgt spid="18"/>
                                        </p:tgtEl>
                                        <p:attrNameLst>
                                          <p:attrName>ppt_h</p:attrName>
                                        </p:attrNameLst>
                                      </p:cBhvr>
                                      <p:tavLst>
                                        <p:tav tm="0">
                                          <p:val>
                                            <p:fltVal val="0"/>
                                          </p:val>
                                        </p:tav>
                                        <p:tav tm="100000">
                                          <p:val>
                                            <p:strVal val="#ppt_h"/>
                                          </p:val>
                                        </p:tav>
                                      </p:tavLst>
                                    </p:anim>
                                    <p:animEffect transition="in" filter="fade">
                                      <p:cBhvr>
                                        <p:cTn id="30" dur="750"/>
                                        <p:tgtEl>
                                          <p:spTgt spid="18"/>
                                        </p:tgtEl>
                                      </p:cBhvr>
                                    </p:animEffect>
                                    <p:anim calcmode="lin" valueType="num">
                                      <p:cBhvr>
                                        <p:cTn id="31" dur="750" fill="hold"/>
                                        <p:tgtEl>
                                          <p:spTgt spid="18"/>
                                        </p:tgtEl>
                                        <p:attrNameLst>
                                          <p:attrName>ppt_x</p:attrName>
                                        </p:attrNameLst>
                                      </p:cBhvr>
                                      <p:tavLst>
                                        <p:tav tm="0">
                                          <p:val>
                                            <p:fltVal val="0.5"/>
                                          </p:val>
                                        </p:tav>
                                        <p:tav tm="100000">
                                          <p:val>
                                            <p:strVal val="#ppt_x"/>
                                          </p:val>
                                        </p:tav>
                                      </p:tavLst>
                                    </p:anim>
                                    <p:anim calcmode="lin" valueType="num">
                                      <p:cBhvr>
                                        <p:cTn id="32" dur="750" fill="hold"/>
                                        <p:tgtEl>
                                          <p:spTgt spid="18"/>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fltVal val="0.5"/>
                                          </p:val>
                                        </p:tav>
                                        <p:tav tm="100000">
                                          <p:val>
                                            <p:strVal val="#ppt_x"/>
                                          </p:val>
                                        </p:tav>
                                      </p:tavLst>
                                    </p:anim>
                                    <p:anim calcmode="lin" valueType="num">
                                      <p:cBhvr>
                                        <p:cTn id="39" dur="10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9" grpId="0" animBg="1"/>
      <p:bldP spid="18" grpId="0" animBg="1"/>
      <p:bldP spid="17"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879B7A5-EDB8-420C-8323-AF4F46891B4A}"/>
              </a:ext>
            </a:extLst>
          </p:cNvPr>
          <p:cNvSpPr>
            <a:spLocks noGrp="1"/>
          </p:cNvSpPr>
          <p:nvPr>
            <p:ph type="pic" sz="quarter" idx="10" hasCustomPrompt="1"/>
          </p:nvPr>
        </p:nvSpPr>
        <p:spPr>
          <a:xfrm>
            <a:off x="245808" y="221226"/>
            <a:ext cx="2808017" cy="3207774"/>
          </a:xfrm>
          <a:custGeom>
            <a:avLst/>
            <a:gdLst>
              <a:gd name="connsiteX0" fmla="*/ 43243 w 2808017"/>
              <a:gd name="connsiteY0" fmla="*/ 0 h 3207774"/>
              <a:gd name="connsiteX1" fmla="*/ 2764774 w 2808017"/>
              <a:gd name="connsiteY1" fmla="*/ 0 h 3207774"/>
              <a:gd name="connsiteX2" fmla="*/ 2808017 w 2808017"/>
              <a:gd name="connsiteY2" fmla="*/ 43243 h 3207774"/>
              <a:gd name="connsiteX3" fmla="*/ 2808017 w 2808017"/>
              <a:gd name="connsiteY3" fmla="*/ 3164531 h 3207774"/>
              <a:gd name="connsiteX4" fmla="*/ 2764774 w 2808017"/>
              <a:gd name="connsiteY4" fmla="*/ 3207774 h 3207774"/>
              <a:gd name="connsiteX5" fmla="*/ 43243 w 2808017"/>
              <a:gd name="connsiteY5" fmla="*/ 3207774 h 3207774"/>
              <a:gd name="connsiteX6" fmla="*/ 0 w 2808017"/>
              <a:gd name="connsiteY6" fmla="*/ 3164531 h 3207774"/>
              <a:gd name="connsiteX7" fmla="*/ 0 w 2808017"/>
              <a:gd name="connsiteY7" fmla="*/ 43243 h 3207774"/>
              <a:gd name="connsiteX8" fmla="*/ 43243 w 2808017"/>
              <a:gd name="connsiteY8" fmla="*/ 0 h 32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8017" h="3207774">
                <a:moveTo>
                  <a:pt x="43243" y="0"/>
                </a:moveTo>
                <a:lnTo>
                  <a:pt x="2764774" y="0"/>
                </a:lnTo>
                <a:cubicBezTo>
                  <a:pt x="2788656" y="0"/>
                  <a:pt x="2808017" y="19361"/>
                  <a:pt x="2808017" y="43243"/>
                </a:cubicBezTo>
                <a:lnTo>
                  <a:pt x="2808017" y="3164531"/>
                </a:lnTo>
                <a:cubicBezTo>
                  <a:pt x="2808017" y="3188413"/>
                  <a:pt x="2788656" y="3207774"/>
                  <a:pt x="2764774" y="3207774"/>
                </a:cubicBezTo>
                <a:lnTo>
                  <a:pt x="43243" y="3207774"/>
                </a:lnTo>
                <a:cubicBezTo>
                  <a:pt x="19361" y="3207774"/>
                  <a:pt x="0" y="3188413"/>
                  <a:pt x="0" y="3164531"/>
                </a:cubicBezTo>
                <a:lnTo>
                  <a:pt x="0" y="43243"/>
                </a:lnTo>
                <a:cubicBezTo>
                  <a:pt x="0" y="19361"/>
                  <a:pt x="19361" y="0"/>
                  <a:pt x="4324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1" name="Picture Placeholder 10">
            <a:extLst>
              <a:ext uri="{FF2B5EF4-FFF2-40B4-BE49-F238E27FC236}">
                <a16:creationId xmlns:a16="http://schemas.microsoft.com/office/drawing/2014/main" id="{D6D15BEE-C52C-45D8-A7C1-201BF56C8A27}"/>
              </a:ext>
            </a:extLst>
          </p:cNvPr>
          <p:cNvSpPr>
            <a:spLocks noGrp="1"/>
          </p:cNvSpPr>
          <p:nvPr>
            <p:ph type="pic" sz="quarter" idx="11" hasCustomPrompt="1"/>
          </p:nvPr>
        </p:nvSpPr>
        <p:spPr>
          <a:xfrm>
            <a:off x="3170905" y="221226"/>
            <a:ext cx="2808017" cy="3207774"/>
          </a:xfrm>
          <a:custGeom>
            <a:avLst/>
            <a:gdLst>
              <a:gd name="connsiteX0" fmla="*/ 43243 w 2808017"/>
              <a:gd name="connsiteY0" fmla="*/ 0 h 3207774"/>
              <a:gd name="connsiteX1" fmla="*/ 2764774 w 2808017"/>
              <a:gd name="connsiteY1" fmla="*/ 0 h 3207774"/>
              <a:gd name="connsiteX2" fmla="*/ 2808017 w 2808017"/>
              <a:gd name="connsiteY2" fmla="*/ 43243 h 3207774"/>
              <a:gd name="connsiteX3" fmla="*/ 2808017 w 2808017"/>
              <a:gd name="connsiteY3" fmla="*/ 3164531 h 3207774"/>
              <a:gd name="connsiteX4" fmla="*/ 2764774 w 2808017"/>
              <a:gd name="connsiteY4" fmla="*/ 3207774 h 3207774"/>
              <a:gd name="connsiteX5" fmla="*/ 43243 w 2808017"/>
              <a:gd name="connsiteY5" fmla="*/ 3207774 h 3207774"/>
              <a:gd name="connsiteX6" fmla="*/ 0 w 2808017"/>
              <a:gd name="connsiteY6" fmla="*/ 3164531 h 3207774"/>
              <a:gd name="connsiteX7" fmla="*/ 0 w 2808017"/>
              <a:gd name="connsiteY7" fmla="*/ 43243 h 3207774"/>
              <a:gd name="connsiteX8" fmla="*/ 43243 w 2808017"/>
              <a:gd name="connsiteY8" fmla="*/ 0 h 32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8017" h="3207774">
                <a:moveTo>
                  <a:pt x="43243" y="0"/>
                </a:moveTo>
                <a:lnTo>
                  <a:pt x="2764774" y="0"/>
                </a:lnTo>
                <a:cubicBezTo>
                  <a:pt x="2788656" y="0"/>
                  <a:pt x="2808017" y="19361"/>
                  <a:pt x="2808017" y="43243"/>
                </a:cubicBezTo>
                <a:lnTo>
                  <a:pt x="2808017" y="3164531"/>
                </a:lnTo>
                <a:cubicBezTo>
                  <a:pt x="2808017" y="3188413"/>
                  <a:pt x="2788656" y="3207774"/>
                  <a:pt x="2764774" y="3207774"/>
                </a:cubicBezTo>
                <a:lnTo>
                  <a:pt x="43243" y="3207774"/>
                </a:lnTo>
                <a:cubicBezTo>
                  <a:pt x="19361" y="3207774"/>
                  <a:pt x="0" y="3188413"/>
                  <a:pt x="0" y="3164531"/>
                </a:cubicBezTo>
                <a:lnTo>
                  <a:pt x="0" y="43243"/>
                </a:lnTo>
                <a:cubicBezTo>
                  <a:pt x="0" y="19361"/>
                  <a:pt x="19361" y="0"/>
                  <a:pt x="4324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2" name="Picture Placeholder 11">
            <a:extLst>
              <a:ext uri="{FF2B5EF4-FFF2-40B4-BE49-F238E27FC236}">
                <a16:creationId xmlns:a16="http://schemas.microsoft.com/office/drawing/2014/main" id="{A13555FB-74C0-4CB5-B555-AA3FBF46383E}"/>
              </a:ext>
            </a:extLst>
          </p:cNvPr>
          <p:cNvSpPr>
            <a:spLocks noGrp="1"/>
          </p:cNvSpPr>
          <p:nvPr>
            <p:ph type="pic" sz="quarter" idx="12" hasCustomPrompt="1"/>
          </p:nvPr>
        </p:nvSpPr>
        <p:spPr>
          <a:xfrm>
            <a:off x="6096001" y="3429000"/>
            <a:ext cx="5850194" cy="3207774"/>
          </a:xfrm>
          <a:custGeom>
            <a:avLst/>
            <a:gdLst>
              <a:gd name="connsiteX0" fmla="*/ 49400 w 5850194"/>
              <a:gd name="connsiteY0" fmla="*/ 0 h 3207774"/>
              <a:gd name="connsiteX1" fmla="*/ 5800794 w 5850194"/>
              <a:gd name="connsiteY1" fmla="*/ 0 h 3207774"/>
              <a:gd name="connsiteX2" fmla="*/ 5850194 w 5850194"/>
              <a:gd name="connsiteY2" fmla="*/ 49400 h 3207774"/>
              <a:gd name="connsiteX3" fmla="*/ 5850194 w 5850194"/>
              <a:gd name="connsiteY3" fmla="*/ 3158374 h 3207774"/>
              <a:gd name="connsiteX4" fmla="*/ 5800794 w 5850194"/>
              <a:gd name="connsiteY4" fmla="*/ 3207774 h 3207774"/>
              <a:gd name="connsiteX5" fmla="*/ 49400 w 5850194"/>
              <a:gd name="connsiteY5" fmla="*/ 3207774 h 3207774"/>
              <a:gd name="connsiteX6" fmla="*/ 0 w 5850194"/>
              <a:gd name="connsiteY6" fmla="*/ 3158374 h 3207774"/>
              <a:gd name="connsiteX7" fmla="*/ 0 w 5850194"/>
              <a:gd name="connsiteY7" fmla="*/ 49400 h 3207774"/>
              <a:gd name="connsiteX8" fmla="*/ 49400 w 5850194"/>
              <a:gd name="connsiteY8" fmla="*/ 0 h 32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0194" h="3207774">
                <a:moveTo>
                  <a:pt x="49400" y="0"/>
                </a:moveTo>
                <a:lnTo>
                  <a:pt x="5800794" y="0"/>
                </a:lnTo>
                <a:cubicBezTo>
                  <a:pt x="5828077" y="0"/>
                  <a:pt x="5850194" y="22117"/>
                  <a:pt x="5850194" y="49400"/>
                </a:cubicBezTo>
                <a:lnTo>
                  <a:pt x="5850194" y="3158374"/>
                </a:lnTo>
                <a:cubicBezTo>
                  <a:pt x="5850194" y="3185657"/>
                  <a:pt x="5828077" y="3207774"/>
                  <a:pt x="5800794" y="3207774"/>
                </a:cubicBezTo>
                <a:lnTo>
                  <a:pt x="49400" y="3207774"/>
                </a:lnTo>
                <a:cubicBezTo>
                  <a:pt x="22117" y="3207774"/>
                  <a:pt x="0" y="3185657"/>
                  <a:pt x="0" y="3158374"/>
                </a:cubicBezTo>
                <a:lnTo>
                  <a:pt x="0" y="49400"/>
                </a:lnTo>
                <a:cubicBezTo>
                  <a:pt x="0" y="22117"/>
                  <a:pt x="22117" y="0"/>
                  <a:pt x="49400"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7125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rgbClr val="EEF3F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1689160"/>
          </a:xfrm>
          <a:prstGeom prst="rect">
            <a:avLst/>
          </a:prstGeom>
          <a:gradFill flip="none" rotWithShape="1">
            <a:gsLst>
              <a:gs pos="0">
                <a:schemeClr val="accent3"/>
              </a:gs>
              <a:gs pos="100000">
                <a:schemeClr val="accent1">
                  <a:lumMod val="100000"/>
                </a:schemeClr>
              </a:gs>
            </a:gsLst>
            <a:lin ang="2700000" scaled="1"/>
            <a:tileRect/>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300486"/>
            <a:ext cx="469009" cy="444795"/>
            <a:chOff x="1636700" y="2361281"/>
            <a:chExt cx="2251688" cy="2135438"/>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0" name="Freeform: Shape 9">
              <a:extLst>
                <a:ext uri="{FF2B5EF4-FFF2-40B4-BE49-F238E27FC236}">
                  <a16:creationId xmlns:a16="http://schemas.microsoft.com/office/drawing/2014/main" id="{A43AD724-7AD0-4710-BD9D-429127955E13}"/>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4441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rgbClr val="EEF3F7"/>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6E95E5B-5084-41CF-8BBF-1D7FAB454DE3}"/>
              </a:ext>
            </a:extLst>
          </p:cNvPr>
          <p:cNvSpPr>
            <a:spLocks noGrp="1"/>
          </p:cNvSpPr>
          <p:nvPr>
            <p:ph type="pic" sz="quarter" idx="10" hasCustomPrompt="1"/>
          </p:nvPr>
        </p:nvSpPr>
        <p:spPr>
          <a:xfrm>
            <a:off x="1" y="0"/>
            <a:ext cx="3557585" cy="6858000"/>
          </a:xfrm>
          <a:custGeom>
            <a:avLst/>
            <a:gdLst>
              <a:gd name="connsiteX0" fmla="*/ 0 w 3557585"/>
              <a:gd name="connsiteY0" fmla="*/ 0 h 6858000"/>
              <a:gd name="connsiteX1" fmla="*/ 3557585 w 3557585"/>
              <a:gd name="connsiteY1" fmla="*/ 0 h 6858000"/>
              <a:gd name="connsiteX2" fmla="*/ 3557585 w 3557585"/>
              <a:gd name="connsiteY2" fmla="*/ 6858000 h 6858000"/>
              <a:gd name="connsiteX3" fmla="*/ 0 w 355758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57585" h="6858000">
                <a:moveTo>
                  <a:pt x="0" y="0"/>
                </a:moveTo>
                <a:lnTo>
                  <a:pt x="3557585" y="0"/>
                </a:lnTo>
                <a:lnTo>
                  <a:pt x="3557585" y="6858000"/>
                </a:lnTo>
                <a:lnTo>
                  <a:pt x="0" y="6858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68561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95292C2-C518-41A6-B426-35C1F3932931}"/>
              </a:ext>
            </a:extLst>
          </p:cNvPr>
          <p:cNvSpPr/>
          <p:nvPr userDrawn="1"/>
        </p:nvSpPr>
        <p:spPr>
          <a:xfrm flipV="1">
            <a:off x="5912893" y="-1"/>
            <a:ext cx="6279107" cy="6279107"/>
          </a:xfrm>
          <a:custGeom>
            <a:avLst/>
            <a:gdLst>
              <a:gd name="connsiteX0" fmla="*/ 510966 w 510966"/>
              <a:gd name="connsiteY0" fmla="*/ 0 h 510966"/>
              <a:gd name="connsiteX1" fmla="*/ 510966 w 510966"/>
              <a:gd name="connsiteY1" fmla="*/ 510966 h 510966"/>
              <a:gd name="connsiteX2" fmla="*/ 0 w 510966"/>
              <a:gd name="connsiteY2" fmla="*/ 510966 h 510966"/>
              <a:gd name="connsiteX3" fmla="*/ 510966 w 510966"/>
              <a:gd name="connsiteY3" fmla="*/ 0 h 510966"/>
            </a:gdLst>
            <a:ahLst/>
            <a:cxnLst>
              <a:cxn ang="0">
                <a:pos x="connsiteX0" y="connsiteY0"/>
              </a:cxn>
              <a:cxn ang="0">
                <a:pos x="connsiteX1" y="connsiteY1"/>
              </a:cxn>
              <a:cxn ang="0">
                <a:pos x="connsiteX2" y="connsiteY2"/>
              </a:cxn>
              <a:cxn ang="0">
                <a:pos x="connsiteX3" y="connsiteY3"/>
              </a:cxn>
            </a:cxnLst>
            <a:rect l="l" t="t" r="r" b="b"/>
            <a:pathLst>
              <a:path w="510966" h="510966">
                <a:moveTo>
                  <a:pt x="510966" y="0"/>
                </a:moveTo>
                <a:lnTo>
                  <a:pt x="510966" y="510966"/>
                </a:lnTo>
                <a:lnTo>
                  <a:pt x="0" y="510966"/>
                </a:lnTo>
                <a:cubicBezTo>
                  <a:pt x="0" y="228767"/>
                  <a:pt x="228767" y="0"/>
                  <a:pt x="510966" y="0"/>
                </a:cubicBez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B7343B56-DB65-4FA0-A34F-82BF686F06A9}"/>
              </a:ext>
            </a:extLst>
          </p:cNvPr>
          <p:cNvSpPr/>
          <p:nvPr userDrawn="1"/>
        </p:nvSpPr>
        <p:spPr>
          <a:xfrm flipV="1">
            <a:off x="8099760" y="-1"/>
            <a:ext cx="4092240" cy="4092240"/>
          </a:xfrm>
          <a:custGeom>
            <a:avLst/>
            <a:gdLst>
              <a:gd name="connsiteX0" fmla="*/ 510966 w 510966"/>
              <a:gd name="connsiteY0" fmla="*/ 0 h 510966"/>
              <a:gd name="connsiteX1" fmla="*/ 510966 w 510966"/>
              <a:gd name="connsiteY1" fmla="*/ 510966 h 510966"/>
              <a:gd name="connsiteX2" fmla="*/ 0 w 510966"/>
              <a:gd name="connsiteY2" fmla="*/ 510966 h 510966"/>
              <a:gd name="connsiteX3" fmla="*/ 510966 w 510966"/>
              <a:gd name="connsiteY3" fmla="*/ 0 h 510966"/>
            </a:gdLst>
            <a:ahLst/>
            <a:cxnLst>
              <a:cxn ang="0">
                <a:pos x="connsiteX0" y="connsiteY0"/>
              </a:cxn>
              <a:cxn ang="0">
                <a:pos x="connsiteX1" y="connsiteY1"/>
              </a:cxn>
              <a:cxn ang="0">
                <a:pos x="connsiteX2" y="connsiteY2"/>
              </a:cxn>
              <a:cxn ang="0">
                <a:pos x="connsiteX3" y="connsiteY3"/>
              </a:cxn>
            </a:cxnLst>
            <a:rect l="l" t="t" r="r" b="b"/>
            <a:pathLst>
              <a:path w="510966" h="510966">
                <a:moveTo>
                  <a:pt x="510966" y="0"/>
                </a:moveTo>
                <a:lnTo>
                  <a:pt x="510966" y="510966"/>
                </a:lnTo>
                <a:lnTo>
                  <a:pt x="0" y="510966"/>
                </a:lnTo>
                <a:cubicBezTo>
                  <a:pt x="0" y="228767"/>
                  <a:pt x="228767" y="0"/>
                  <a:pt x="510966" y="0"/>
                </a:cubicBezTo>
                <a:close/>
              </a:path>
            </a:pathLst>
          </a:custGeom>
          <a:gradFill>
            <a:gsLst>
              <a:gs pos="0">
                <a:schemeClr val="accent4"/>
              </a:gs>
              <a:gs pos="85000">
                <a:schemeClr val="accent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09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605B7E2-35E0-40E9-B22A-08D50A9621B2}"/>
              </a:ext>
            </a:extLst>
          </p:cNvPr>
          <p:cNvSpPr>
            <a:spLocks noGrp="1"/>
          </p:cNvSpPr>
          <p:nvPr>
            <p:ph type="pic" sz="quarter" idx="10" hasCustomPrompt="1"/>
          </p:nvPr>
        </p:nvSpPr>
        <p:spPr>
          <a:xfrm>
            <a:off x="1986116" y="1736668"/>
            <a:ext cx="8219768" cy="2890684"/>
          </a:xfrm>
          <a:custGeom>
            <a:avLst/>
            <a:gdLst>
              <a:gd name="connsiteX0" fmla="*/ 1445342 w 8219768"/>
              <a:gd name="connsiteY0" fmla="*/ 0 h 2890684"/>
              <a:gd name="connsiteX1" fmla="*/ 6774426 w 8219768"/>
              <a:gd name="connsiteY1" fmla="*/ 0 h 2890684"/>
              <a:gd name="connsiteX2" fmla="*/ 8219768 w 8219768"/>
              <a:gd name="connsiteY2" fmla="*/ 1445342 h 2890684"/>
              <a:gd name="connsiteX3" fmla="*/ 6774426 w 8219768"/>
              <a:gd name="connsiteY3" fmla="*/ 2890684 h 2890684"/>
              <a:gd name="connsiteX4" fmla="*/ 1445342 w 8219768"/>
              <a:gd name="connsiteY4" fmla="*/ 2890684 h 2890684"/>
              <a:gd name="connsiteX5" fmla="*/ 0 w 8219768"/>
              <a:gd name="connsiteY5" fmla="*/ 1445342 h 2890684"/>
              <a:gd name="connsiteX6" fmla="*/ 1445342 w 8219768"/>
              <a:gd name="connsiteY6" fmla="*/ 0 h 289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9768" h="2890684">
                <a:moveTo>
                  <a:pt x="1445342" y="0"/>
                </a:moveTo>
                <a:lnTo>
                  <a:pt x="6774426" y="0"/>
                </a:lnTo>
                <a:cubicBezTo>
                  <a:pt x="7572666" y="0"/>
                  <a:pt x="8219768" y="647102"/>
                  <a:pt x="8219768" y="1445342"/>
                </a:cubicBezTo>
                <a:cubicBezTo>
                  <a:pt x="8219768" y="2243582"/>
                  <a:pt x="7572666" y="2890684"/>
                  <a:pt x="6774426" y="2890684"/>
                </a:cubicBezTo>
                <a:lnTo>
                  <a:pt x="1445342" y="2890684"/>
                </a:lnTo>
                <a:cubicBezTo>
                  <a:pt x="647102" y="2890684"/>
                  <a:pt x="0" y="2243582"/>
                  <a:pt x="0" y="1445342"/>
                </a:cubicBezTo>
                <a:cubicBezTo>
                  <a:pt x="0" y="647102"/>
                  <a:pt x="647102" y="0"/>
                  <a:pt x="1445342" y="0"/>
                </a:cubicBezTo>
                <a:close/>
              </a:path>
            </a:pathLst>
          </a:custGeom>
          <a:solidFill>
            <a:schemeClr val="bg1">
              <a:lumMod val="95000"/>
              <a:alpha val="25000"/>
            </a:schemeClr>
          </a:solidFill>
          <a:effectLst>
            <a:outerShdw blurRad="1244600" dist="749300" dir="5400000" sx="77000" sy="77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5490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7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gradFill>
            <a:gsLst>
              <a:gs pos="0">
                <a:schemeClr val="accent3"/>
              </a:gs>
              <a:gs pos="85000">
                <a:schemeClr val="accent1"/>
              </a:gs>
            </a:gsLst>
            <a:path path="circle">
              <a:fillToRect l="100000" t="100000"/>
            </a:path>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488700"/>
            <a:ext cx="129932" cy="68359"/>
            <a:chOff x="1636700" y="3264905"/>
            <a:chExt cx="623796" cy="328190"/>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a:t>Click to edit Master title style</a:t>
            </a:r>
          </a:p>
        </p:txBody>
      </p:sp>
      <p:pic>
        <p:nvPicPr>
          <p:cNvPr id="12" name="Picture 11">
            <a:extLst>
              <a:ext uri="{FF2B5EF4-FFF2-40B4-BE49-F238E27FC236}">
                <a16:creationId xmlns:a16="http://schemas.microsoft.com/office/drawing/2014/main" id="{888652A3-158F-47B5-9548-1E82DAF81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6451" y="6622437"/>
            <a:ext cx="1273497" cy="128822"/>
          </a:xfrm>
          <a:prstGeom prst="rect">
            <a:avLst/>
          </a:prstGeom>
        </p:spPr>
      </p:pic>
    </p:spTree>
    <p:extLst>
      <p:ext uri="{BB962C8B-B14F-4D97-AF65-F5344CB8AC3E}">
        <p14:creationId xmlns:p14="http://schemas.microsoft.com/office/powerpoint/2010/main" val="3163495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E3CCA63-2B2F-4EA2-B480-E345060AAA1D}"/>
              </a:ext>
            </a:extLst>
          </p:cNvPr>
          <p:cNvSpPr>
            <a:spLocks noGrp="1"/>
          </p:cNvSpPr>
          <p:nvPr>
            <p:ph type="pic" sz="quarter" idx="10" hasCustomPrompt="1"/>
          </p:nvPr>
        </p:nvSpPr>
        <p:spPr>
          <a:xfrm>
            <a:off x="2209800" y="0"/>
            <a:ext cx="8534400" cy="6858000"/>
          </a:xfrm>
          <a:custGeom>
            <a:avLst/>
            <a:gdLst>
              <a:gd name="connsiteX0" fmla="*/ 0 w 8534400"/>
              <a:gd name="connsiteY0" fmla="*/ 0 h 6858000"/>
              <a:gd name="connsiteX1" fmla="*/ 8534400 w 8534400"/>
              <a:gd name="connsiteY1" fmla="*/ 0 h 6858000"/>
              <a:gd name="connsiteX2" fmla="*/ 8534400 w 8534400"/>
              <a:gd name="connsiteY2" fmla="*/ 6858000 h 6858000"/>
              <a:gd name="connsiteX3" fmla="*/ 0 w 8534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34400" h="6858000">
                <a:moveTo>
                  <a:pt x="0" y="0"/>
                </a:moveTo>
                <a:lnTo>
                  <a:pt x="8534400" y="0"/>
                </a:lnTo>
                <a:lnTo>
                  <a:pt x="8534400" y="6858000"/>
                </a:lnTo>
                <a:lnTo>
                  <a:pt x="0" y="6858000"/>
                </a:lnTo>
                <a:close/>
              </a:path>
            </a:pathLst>
          </a:custGeom>
          <a:noFill/>
          <a:effectLst>
            <a:outerShdw blurRad="1104900" dist="825500" dir="5400000" sx="83000" sy="83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54111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ABC0B6-C0D4-45CC-8B78-2461282A793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579942" y="1288282"/>
            <a:ext cx="5661704" cy="4530166"/>
          </a:xfrm>
          <a:prstGeom prst="rect">
            <a:avLst/>
          </a:prstGeom>
        </p:spPr>
      </p:pic>
      <p:sp>
        <p:nvSpPr>
          <p:cNvPr id="3" name="Picture Placeholder 6">
            <a:extLst>
              <a:ext uri="{FF2B5EF4-FFF2-40B4-BE49-F238E27FC236}">
                <a16:creationId xmlns:a16="http://schemas.microsoft.com/office/drawing/2014/main" id="{4555207F-5C45-490B-B2FA-0D641AD29BA9}"/>
              </a:ext>
            </a:extLst>
          </p:cNvPr>
          <p:cNvSpPr>
            <a:spLocks noGrp="1"/>
          </p:cNvSpPr>
          <p:nvPr>
            <p:ph type="pic" sz="quarter" idx="12"/>
          </p:nvPr>
        </p:nvSpPr>
        <p:spPr>
          <a:xfrm>
            <a:off x="4137598" y="667553"/>
            <a:ext cx="4560270" cy="2550262"/>
          </a:xfrm>
          <a:custGeom>
            <a:avLst/>
            <a:gdLst>
              <a:gd name="connsiteX0" fmla="*/ 0 w 7105650"/>
              <a:gd name="connsiteY0" fmla="*/ 0 h 4030980"/>
              <a:gd name="connsiteX1" fmla="*/ 7105650 w 7105650"/>
              <a:gd name="connsiteY1" fmla="*/ 0 h 4030980"/>
              <a:gd name="connsiteX2" fmla="*/ 7105650 w 7105650"/>
              <a:gd name="connsiteY2" fmla="*/ 4030980 h 4030980"/>
              <a:gd name="connsiteX3" fmla="*/ 0 w 7105650"/>
              <a:gd name="connsiteY3" fmla="*/ 4030980 h 4030980"/>
              <a:gd name="connsiteX4" fmla="*/ 0 w 7105650"/>
              <a:gd name="connsiteY4" fmla="*/ 0 h 4030980"/>
              <a:gd name="connsiteX0" fmla="*/ 30480 w 7136130"/>
              <a:gd name="connsiteY0" fmla="*/ 0 h 4069080"/>
              <a:gd name="connsiteX1" fmla="*/ 7136130 w 7136130"/>
              <a:gd name="connsiteY1" fmla="*/ 0 h 4069080"/>
              <a:gd name="connsiteX2" fmla="*/ 7136130 w 7136130"/>
              <a:gd name="connsiteY2" fmla="*/ 4030980 h 4069080"/>
              <a:gd name="connsiteX3" fmla="*/ 0 w 7136130"/>
              <a:gd name="connsiteY3" fmla="*/ 4069080 h 4069080"/>
              <a:gd name="connsiteX4" fmla="*/ 30480 w 7136130"/>
              <a:gd name="connsiteY4" fmla="*/ 0 h 4069080"/>
              <a:gd name="connsiteX0" fmla="*/ 60960 w 7166610"/>
              <a:gd name="connsiteY0" fmla="*/ 0 h 4069080"/>
              <a:gd name="connsiteX1" fmla="*/ 7166610 w 7166610"/>
              <a:gd name="connsiteY1" fmla="*/ 0 h 4069080"/>
              <a:gd name="connsiteX2" fmla="*/ 7166610 w 7166610"/>
              <a:gd name="connsiteY2" fmla="*/ 4030980 h 4069080"/>
              <a:gd name="connsiteX3" fmla="*/ 0 w 7166610"/>
              <a:gd name="connsiteY3" fmla="*/ 4069080 h 4069080"/>
              <a:gd name="connsiteX4" fmla="*/ 60960 w 7166610"/>
              <a:gd name="connsiteY4" fmla="*/ 0 h 4069080"/>
              <a:gd name="connsiteX0" fmla="*/ 30480 w 7166610"/>
              <a:gd name="connsiteY0" fmla="*/ 0 h 4084320"/>
              <a:gd name="connsiteX1" fmla="*/ 7166610 w 7166610"/>
              <a:gd name="connsiteY1" fmla="*/ 15240 h 4084320"/>
              <a:gd name="connsiteX2" fmla="*/ 7166610 w 7166610"/>
              <a:gd name="connsiteY2" fmla="*/ 4046220 h 4084320"/>
              <a:gd name="connsiteX3" fmla="*/ 0 w 7166610"/>
              <a:gd name="connsiteY3" fmla="*/ 4084320 h 4084320"/>
              <a:gd name="connsiteX4" fmla="*/ 30480 w 7166610"/>
              <a:gd name="connsiteY4" fmla="*/ 0 h 4084320"/>
              <a:gd name="connsiteX0" fmla="*/ 60960 w 7166610"/>
              <a:gd name="connsiteY0" fmla="*/ 0 h 4099560"/>
              <a:gd name="connsiteX1" fmla="*/ 7166610 w 7166610"/>
              <a:gd name="connsiteY1" fmla="*/ 30480 h 4099560"/>
              <a:gd name="connsiteX2" fmla="*/ 7166610 w 7166610"/>
              <a:gd name="connsiteY2" fmla="*/ 4061460 h 4099560"/>
              <a:gd name="connsiteX3" fmla="*/ 0 w 7166610"/>
              <a:gd name="connsiteY3" fmla="*/ 4099560 h 4099560"/>
              <a:gd name="connsiteX4" fmla="*/ 60960 w 7166610"/>
              <a:gd name="connsiteY4" fmla="*/ 0 h 4099560"/>
              <a:gd name="connsiteX0" fmla="*/ 68580 w 7166610"/>
              <a:gd name="connsiteY0" fmla="*/ 0 h 4122420"/>
              <a:gd name="connsiteX1" fmla="*/ 7166610 w 7166610"/>
              <a:gd name="connsiteY1" fmla="*/ 53340 h 4122420"/>
              <a:gd name="connsiteX2" fmla="*/ 7166610 w 7166610"/>
              <a:gd name="connsiteY2" fmla="*/ 4084320 h 4122420"/>
              <a:gd name="connsiteX3" fmla="*/ 0 w 7166610"/>
              <a:gd name="connsiteY3" fmla="*/ 4122420 h 4122420"/>
              <a:gd name="connsiteX4" fmla="*/ 68580 w 7166610"/>
              <a:gd name="connsiteY4" fmla="*/ 0 h 4122420"/>
              <a:gd name="connsiteX0" fmla="*/ 68580 w 7166610"/>
              <a:gd name="connsiteY0" fmla="*/ 0 h 4145280"/>
              <a:gd name="connsiteX1" fmla="*/ 7166610 w 7166610"/>
              <a:gd name="connsiteY1" fmla="*/ 76200 h 4145280"/>
              <a:gd name="connsiteX2" fmla="*/ 7166610 w 7166610"/>
              <a:gd name="connsiteY2" fmla="*/ 4107180 h 4145280"/>
              <a:gd name="connsiteX3" fmla="*/ 0 w 7166610"/>
              <a:gd name="connsiteY3" fmla="*/ 4145280 h 4145280"/>
              <a:gd name="connsiteX4" fmla="*/ 68580 w 7166610"/>
              <a:gd name="connsiteY4" fmla="*/ 0 h 4145280"/>
              <a:gd name="connsiteX0" fmla="*/ 45720 w 7166610"/>
              <a:gd name="connsiteY0" fmla="*/ 0 h 4168140"/>
              <a:gd name="connsiteX1" fmla="*/ 7166610 w 7166610"/>
              <a:gd name="connsiteY1" fmla="*/ 99060 h 4168140"/>
              <a:gd name="connsiteX2" fmla="*/ 7166610 w 7166610"/>
              <a:gd name="connsiteY2" fmla="*/ 4130040 h 4168140"/>
              <a:gd name="connsiteX3" fmla="*/ 0 w 7166610"/>
              <a:gd name="connsiteY3" fmla="*/ 4168140 h 4168140"/>
              <a:gd name="connsiteX4" fmla="*/ 45720 w 7166610"/>
              <a:gd name="connsiteY4" fmla="*/ 0 h 4168140"/>
              <a:gd name="connsiteX0" fmla="*/ 83820 w 7166610"/>
              <a:gd name="connsiteY0" fmla="*/ 0 h 4145280"/>
              <a:gd name="connsiteX1" fmla="*/ 7166610 w 7166610"/>
              <a:gd name="connsiteY1" fmla="*/ 76200 h 4145280"/>
              <a:gd name="connsiteX2" fmla="*/ 7166610 w 7166610"/>
              <a:gd name="connsiteY2" fmla="*/ 4107180 h 4145280"/>
              <a:gd name="connsiteX3" fmla="*/ 0 w 7166610"/>
              <a:gd name="connsiteY3" fmla="*/ 4145280 h 4145280"/>
              <a:gd name="connsiteX4" fmla="*/ 83820 w 7166610"/>
              <a:gd name="connsiteY4" fmla="*/ 0 h 4145280"/>
              <a:gd name="connsiteX0" fmla="*/ 60960 w 7166610"/>
              <a:gd name="connsiteY0" fmla="*/ 0 h 4152900"/>
              <a:gd name="connsiteX1" fmla="*/ 7166610 w 7166610"/>
              <a:gd name="connsiteY1" fmla="*/ 83820 h 4152900"/>
              <a:gd name="connsiteX2" fmla="*/ 7166610 w 7166610"/>
              <a:gd name="connsiteY2" fmla="*/ 4114800 h 4152900"/>
              <a:gd name="connsiteX3" fmla="*/ 0 w 7166610"/>
              <a:gd name="connsiteY3" fmla="*/ 4152900 h 4152900"/>
              <a:gd name="connsiteX4" fmla="*/ 60960 w 7166610"/>
              <a:gd name="connsiteY4" fmla="*/ 0 h 4152900"/>
              <a:gd name="connsiteX0" fmla="*/ 76200 w 7166610"/>
              <a:gd name="connsiteY0" fmla="*/ 0 h 4114800"/>
              <a:gd name="connsiteX1" fmla="*/ 7166610 w 7166610"/>
              <a:gd name="connsiteY1" fmla="*/ 45720 h 4114800"/>
              <a:gd name="connsiteX2" fmla="*/ 7166610 w 7166610"/>
              <a:gd name="connsiteY2" fmla="*/ 4076700 h 4114800"/>
              <a:gd name="connsiteX3" fmla="*/ 0 w 7166610"/>
              <a:gd name="connsiteY3" fmla="*/ 4114800 h 4114800"/>
              <a:gd name="connsiteX4" fmla="*/ 76200 w 7166610"/>
              <a:gd name="connsiteY4" fmla="*/ 0 h 4114800"/>
              <a:gd name="connsiteX0" fmla="*/ 76200 w 7174230"/>
              <a:gd name="connsiteY0" fmla="*/ 0 h 4114800"/>
              <a:gd name="connsiteX1" fmla="*/ 7174230 w 7174230"/>
              <a:gd name="connsiteY1" fmla="*/ 15240 h 4114800"/>
              <a:gd name="connsiteX2" fmla="*/ 7166610 w 7174230"/>
              <a:gd name="connsiteY2" fmla="*/ 4076700 h 4114800"/>
              <a:gd name="connsiteX3" fmla="*/ 0 w 7174230"/>
              <a:gd name="connsiteY3" fmla="*/ 4114800 h 4114800"/>
              <a:gd name="connsiteX4" fmla="*/ 76200 w 7174230"/>
              <a:gd name="connsiteY4" fmla="*/ 0 h 4114800"/>
              <a:gd name="connsiteX0" fmla="*/ 76200 w 7174230"/>
              <a:gd name="connsiteY0" fmla="*/ 7620 h 4122420"/>
              <a:gd name="connsiteX1" fmla="*/ 7174230 w 7174230"/>
              <a:gd name="connsiteY1" fmla="*/ 0 h 4122420"/>
              <a:gd name="connsiteX2" fmla="*/ 7166610 w 7174230"/>
              <a:gd name="connsiteY2" fmla="*/ 4084320 h 4122420"/>
              <a:gd name="connsiteX3" fmla="*/ 0 w 7174230"/>
              <a:gd name="connsiteY3" fmla="*/ 4122420 h 4122420"/>
              <a:gd name="connsiteX4" fmla="*/ 76200 w 7174230"/>
              <a:gd name="connsiteY4" fmla="*/ 7620 h 4122420"/>
              <a:gd name="connsiteX0" fmla="*/ 76200 w 7166610"/>
              <a:gd name="connsiteY0" fmla="*/ 15240 h 4130040"/>
              <a:gd name="connsiteX1" fmla="*/ 7151370 w 7166610"/>
              <a:gd name="connsiteY1" fmla="*/ 0 h 4130040"/>
              <a:gd name="connsiteX2" fmla="*/ 7166610 w 7166610"/>
              <a:gd name="connsiteY2" fmla="*/ 4091940 h 4130040"/>
              <a:gd name="connsiteX3" fmla="*/ 0 w 7166610"/>
              <a:gd name="connsiteY3" fmla="*/ 4130040 h 4130040"/>
              <a:gd name="connsiteX4" fmla="*/ 76200 w 7166610"/>
              <a:gd name="connsiteY4" fmla="*/ 15240 h 4130040"/>
              <a:gd name="connsiteX0" fmla="*/ 76200 w 7280910"/>
              <a:gd name="connsiteY0" fmla="*/ 15240 h 4130040"/>
              <a:gd name="connsiteX1" fmla="*/ 7151370 w 7280910"/>
              <a:gd name="connsiteY1" fmla="*/ 0 h 4130040"/>
              <a:gd name="connsiteX2" fmla="*/ 7280910 w 7280910"/>
              <a:gd name="connsiteY2" fmla="*/ 4091940 h 4130040"/>
              <a:gd name="connsiteX3" fmla="*/ 0 w 7280910"/>
              <a:gd name="connsiteY3" fmla="*/ 4130040 h 4130040"/>
              <a:gd name="connsiteX4" fmla="*/ 76200 w 7280910"/>
              <a:gd name="connsiteY4" fmla="*/ 15240 h 4130040"/>
              <a:gd name="connsiteX0" fmla="*/ 76200 w 7296150"/>
              <a:gd name="connsiteY0" fmla="*/ 15240 h 4130040"/>
              <a:gd name="connsiteX1" fmla="*/ 7151370 w 7296150"/>
              <a:gd name="connsiteY1" fmla="*/ 0 h 4130040"/>
              <a:gd name="connsiteX2" fmla="*/ 7296150 w 7296150"/>
              <a:gd name="connsiteY2" fmla="*/ 4091940 h 4130040"/>
              <a:gd name="connsiteX3" fmla="*/ 0 w 7296150"/>
              <a:gd name="connsiteY3" fmla="*/ 4130040 h 4130040"/>
              <a:gd name="connsiteX4" fmla="*/ 76200 w 7296150"/>
              <a:gd name="connsiteY4" fmla="*/ 15240 h 4130040"/>
              <a:gd name="connsiteX0" fmla="*/ 91440 w 7311390"/>
              <a:gd name="connsiteY0" fmla="*/ 15240 h 4130040"/>
              <a:gd name="connsiteX1" fmla="*/ 7166610 w 7311390"/>
              <a:gd name="connsiteY1" fmla="*/ 0 h 4130040"/>
              <a:gd name="connsiteX2" fmla="*/ 7311390 w 7311390"/>
              <a:gd name="connsiteY2" fmla="*/ 4091940 h 4130040"/>
              <a:gd name="connsiteX3" fmla="*/ 0 w 7311390"/>
              <a:gd name="connsiteY3" fmla="*/ 4130040 h 4130040"/>
              <a:gd name="connsiteX4" fmla="*/ 91440 w 7311390"/>
              <a:gd name="connsiteY4" fmla="*/ 15240 h 4130040"/>
              <a:gd name="connsiteX0" fmla="*/ 99060 w 7319010"/>
              <a:gd name="connsiteY0" fmla="*/ 15240 h 4130040"/>
              <a:gd name="connsiteX1" fmla="*/ 7174230 w 7319010"/>
              <a:gd name="connsiteY1" fmla="*/ 0 h 4130040"/>
              <a:gd name="connsiteX2" fmla="*/ 7319010 w 7319010"/>
              <a:gd name="connsiteY2" fmla="*/ 4091940 h 4130040"/>
              <a:gd name="connsiteX3" fmla="*/ 0 w 7319010"/>
              <a:gd name="connsiteY3" fmla="*/ 4130040 h 4130040"/>
              <a:gd name="connsiteX4" fmla="*/ 99060 w 7319010"/>
              <a:gd name="connsiteY4" fmla="*/ 15240 h 4130040"/>
              <a:gd name="connsiteX0" fmla="*/ 68580 w 7319010"/>
              <a:gd name="connsiteY0" fmla="*/ 15240 h 4130040"/>
              <a:gd name="connsiteX1" fmla="*/ 7174230 w 7319010"/>
              <a:gd name="connsiteY1" fmla="*/ 0 h 4130040"/>
              <a:gd name="connsiteX2" fmla="*/ 7319010 w 7319010"/>
              <a:gd name="connsiteY2" fmla="*/ 4091940 h 4130040"/>
              <a:gd name="connsiteX3" fmla="*/ 0 w 7319010"/>
              <a:gd name="connsiteY3" fmla="*/ 4130040 h 4130040"/>
              <a:gd name="connsiteX4" fmla="*/ 68580 w 7319010"/>
              <a:gd name="connsiteY4" fmla="*/ 15240 h 4130040"/>
              <a:gd name="connsiteX0" fmla="*/ 91440 w 7319010"/>
              <a:gd name="connsiteY0" fmla="*/ 15240 h 4130040"/>
              <a:gd name="connsiteX1" fmla="*/ 7174230 w 7319010"/>
              <a:gd name="connsiteY1" fmla="*/ 0 h 4130040"/>
              <a:gd name="connsiteX2" fmla="*/ 7319010 w 7319010"/>
              <a:gd name="connsiteY2" fmla="*/ 4091940 h 4130040"/>
              <a:gd name="connsiteX3" fmla="*/ 0 w 7319010"/>
              <a:gd name="connsiteY3" fmla="*/ 4130040 h 4130040"/>
              <a:gd name="connsiteX4" fmla="*/ 91440 w 7319010"/>
              <a:gd name="connsiteY4" fmla="*/ 15240 h 4130040"/>
              <a:gd name="connsiteX0" fmla="*/ 129540 w 7319010"/>
              <a:gd name="connsiteY0" fmla="*/ 0 h 4137660"/>
              <a:gd name="connsiteX1" fmla="*/ 7174230 w 7319010"/>
              <a:gd name="connsiteY1" fmla="*/ 7620 h 4137660"/>
              <a:gd name="connsiteX2" fmla="*/ 7319010 w 7319010"/>
              <a:gd name="connsiteY2" fmla="*/ 4099560 h 4137660"/>
              <a:gd name="connsiteX3" fmla="*/ 0 w 7319010"/>
              <a:gd name="connsiteY3" fmla="*/ 4137660 h 4137660"/>
              <a:gd name="connsiteX4" fmla="*/ 129540 w 7319010"/>
              <a:gd name="connsiteY4" fmla="*/ 0 h 4137660"/>
              <a:gd name="connsiteX0" fmla="*/ 106680 w 7319010"/>
              <a:gd name="connsiteY0" fmla="*/ 0 h 4130040"/>
              <a:gd name="connsiteX1" fmla="*/ 7174230 w 7319010"/>
              <a:gd name="connsiteY1" fmla="*/ 0 h 4130040"/>
              <a:gd name="connsiteX2" fmla="*/ 7319010 w 7319010"/>
              <a:gd name="connsiteY2" fmla="*/ 4091940 h 4130040"/>
              <a:gd name="connsiteX3" fmla="*/ 0 w 7319010"/>
              <a:gd name="connsiteY3" fmla="*/ 4130040 h 4130040"/>
              <a:gd name="connsiteX4" fmla="*/ 106680 w 7319010"/>
              <a:gd name="connsiteY4" fmla="*/ 0 h 4130040"/>
              <a:gd name="connsiteX0" fmla="*/ 99060 w 7319010"/>
              <a:gd name="connsiteY0" fmla="*/ 0 h 4130040"/>
              <a:gd name="connsiteX1" fmla="*/ 7174230 w 7319010"/>
              <a:gd name="connsiteY1" fmla="*/ 0 h 4130040"/>
              <a:gd name="connsiteX2" fmla="*/ 7319010 w 7319010"/>
              <a:gd name="connsiteY2" fmla="*/ 4091940 h 4130040"/>
              <a:gd name="connsiteX3" fmla="*/ 0 w 7319010"/>
              <a:gd name="connsiteY3" fmla="*/ 4130040 h 4130040"/>
              <a:gd name="connsiteX4" fmla="*/ 99060 w 7319010"/>
              <a:gd name="connsiteY4" fmla="*/ 0 h 4130040"/>
              <a:gd name="connsiteX0" fmla="*/ 10021 w 7229971"/>
              <a:gd name="connsiteY0" fmla="*/ 0 h 4130040"/>
              <a:gd name="connsiteX1" fmla="*/ 7085191 w 7229971"/>
              <a:gd name="connsiteY1" fmla="*/ 0 h 4130040"/>
              <a:gd name="connsiteX2" fmla="*/ 7229971 w 7229971"/>
              <a:gd name="connsiteY2" fmla="*/ 4091940 h 4130040"/>
              <a:gd name="connsiteX3" fmla="*/ 0 w 7229971"/>
              <a:gd name="connsiteY3" fmla="*/ 4130040 h 4130040"/>
              <a:gd name="connsiteX4" fmla="*/ 10021 w 7229971"/>
              <a:gd name="connsiteY4" fmla="*/ 0 h 4130040"/>
              <a:gd name="connsiteX0" fmla="*/ 97 w 7220047"/>
              <a:gd name="connsiteY0" fmla="*/ 0 h 4120147"/>
              <a:gd name="connsiteX1" fmla="*/ 7075267 w 7220047"/>
              <a:gd name="connsiteY1" fmla="*/ 0 h 4120147"/>
              <a:gd name="connsiteX2" fmla="*/ 7220047 w 7220047"/>
              <a:gd name="connsiteY2" fmla="*/ 4091940 h 4120147"/>
              <a:gd name="connsiteX3" fmla="*/ 79115 w 7220047"/>
              <a:gd name="connsiteY3" fmla="*/ 4120147 h 4120147"/>
              <a:gd name="connsiteX4" fmla="*/ 97 w 7220047"/>
              <a:gd name="connsiteY4" fmla="*/ 0 h 4120147"/>
              <a:gd name="connsiteX0" fmla="*/ 50 w 7220000"/>
              <a:gd name="connsiteY0" fmla="*/ 0 h 4091940"/>
              <a:gd name="connsiteX1" fmla="*/ 7075220 w 7220000"/>
              <a:gd name="connsiteY1" fmla="*/ 0 h 4091940"/>
              <a:gd name="connsiteX2" fmla="*/ 7220000 w 7220000"/>
              <a:gd name="connsiteY2" fmla="*/ 4091940 h 4091940"/>
              <a:gd name="connsiteX3" fmla="*/ 158213 w 7220000"/>
              <a:gd name="connsiteY3" fmla="*/ 4041001 h 4091940"/>
              <a:gd name="connsiteX4" fmla="*/ 50 w 7220000"/>
              <a:gd name="connsiteY4" fmla="*/ 0 h 4091940"/>
              <a:gd name="connsiteX0" fmla="*/ 44 w 7219994"/>
              <a:gd name="connsiteY0" fmla="*/ 0 h 4091940"/>
              <a:gd name="connsiteX1" fmla="*/ 7075214 w 7219994"/>
              <a:gd name="connsiteY1" fmla="*/ 0 h 4091940"/>
              <a:gd name="connsiteX2" fmla="*/ 7219994 w 7219994"/>
              <a:gd name="connsiteY2" fmla="*/ 4091940 h 4091940"/>
              <a:gd name="connsiteX3" fmla="*/ 187887 w 7219994"/>
              <a:gd name="connsiteY3" fmla="*/ 3981642 h 4091940"/>
              <a:gd name="connsiteX4" fmla="*/ 44 w 7219994"/>
              <a:gd name="connsiteY4" fmla="*/ 0 h 4091940"/>
              <a:gd name="connsiteX0" fmla="*/ 38 w 7219988"/>
              <a:gd name="connsiteY0" fmla="*/ 0 h 4091940"/>
              <a:gd name="connsiteX1" fmla="*/ 7075208 w 7219988"/>
              <a:gd name="connsiteY1" fmla="*/ 0 h 4091940"/>
              <a:gd name="connsiteX2" fmla="*/ 7219988 w 7219988"/>
              <a:gd name="connsiteY2" fmla="*/ 4091940 h 4091940"/>
              <a:gd name="connsiteX3" fmla="*/ 217561 w 7219988"/>
              <a:gd name="connsiteY3" fmla="*/ 3932176 h 4091940"/>
              <a:gd name="connsiteX4" fmla="*/ 38 w 7219988"/>
              <a:gd name="connsiteY4" fmla="*/ 0 h 4091940"/>
              <a:gd name="connsiteX0" fmla="*/ 33 w 7219983"/>
              <a:gd name="connsiteY0" fmla="*/ 0 h 4091940"/>
              <a:gd name="connsiteX1" fmla="*/ 7075203 w 7219983"/>
              <a:gd name="connsiteY1" fmla="*/ 0 h 4091940"/>
              <a:gd name="connsiteX2" fmla="*/ 7219983 w 7219983"/>
              <a:gd name="connsiteY2" fmla="*/ 4091940 h 4091940"/>
              <a:gd name="connsiteX3" fmla="*/ 237342 w 7219983"/>
              <a:gd name="connsiteY3" fmla="*/ 3961856 h 4091940"/>
              <a:gd name="connsiteX4" fmla="*/ 33 w 7219983"/>
              <a:gd name="connsiteY4" fmla="*/ 0 h 4091940"/>
              <a:gd name="connsiteX0" fmla="*/ 31 w 7219981"/>
              <a:gd name="connsiteY0" fmla="*/ 0 h 4091940"/>
              <a:gd name="connsiteX1" fmla="*/ 7075201 w 7219981"/>
              <a:gd name="connsiteY1" fmla="*/ 0 h 4091940"/>
              <a:gd name="connsiteX2" fmla="*/ 7219981 w 7219981"/>
              <a:gd name="connsiteY2" fmla="*/ 4091940 h 4091940"/>
              <a:gd name="connsiteX3" fmla="*/ 267020 w 7219981"/>
              <a:gd name="connsiteY3" fmla="*/ 3981642 h 4091940"/>
              <a:gd name="connsiteX4" fmla="*/ 31 w 7219981"/>
              <a:gd name="connsiteY4" fmla="*/ 0 h 4091940"/>
              <a:gd name="connsiteX0" fmla="*/ 31 w 7219981"/>
              <a:gd name="connsiteY0" fmla="*/ 0 h 4091940"/>
              <a:gd name="connsiteX1" fmla="*/ 7075201 w 7219981"/>
              <a:gd name="connsiteY1" fmla="*/ 0 h 4091940"/>
              <a:gd name="connsiteX2" fmla="*/ 7219981 w 7219981"/>
              <a:gd name="connsiteY2" fmla="*/ 4091940 h 4091940"/>
              <a:gd name="connsiteX3" fmla="*/ 257127 w 7219981"/>
              <a:gd name="connsiteY3" fmla="*/ 3961856 h 4091940"/>
              <a:gd name="connsiteX4" fmla="*/ 31 w 7219981"/>
              <a:gd name="connsiteY4" fmla="*/ 0 h 4091940"/>
              <a:gd name="connsiteX0" fmla="*/ 31 w 7200195"/>
              <a:gd name="connsiteY0" fmla="*/ 0 h 3983115"/>
              <a:gd name="connsiteX1" fmla="*/ 7075201 w 7200195"/>
              <a:gd name="connsiteY1" fmla="*/ 0 h 3983115"/>
              <a:gd name="connsiteX2" fmla="*/ 7200195 w 7200195"/>
              <a:gd name="connsiteY2" fmla="*/ 3983115 h 3983115"/>
              <a:gd name="connsiteX3" fmla="*/ 257127 w 7200195"/>
              <a:gd name="connsiteY3" fmla="*/ 3961856 h 3983115"/>
              <a:gd name="connsiteX4" fmla="*/ 31 w 7200195"/>
              <a:gd name="connsiteY4" fmla="*/ 0 h 3983115"/>
              <a:gd name="connsiteX0" fmla="*/ 31 w 7075201"/>
              <a:gd name="connsiteY0" fmla="*/ 0 h 4012795"/>
              <a:gd name="connsiteX1" fmla="*/ 7075201 w 7075201"/>
              <a:gd name="connsiteY1" fmla="*/ 0 h 4012795"/>
              <a:gd name="connsiteX2" fmla="*/ 7041903 w 7075201"/>
              <a:gd name="connsiteY2" fmla="*/ 4012795 h 4012795"/>
              <a:gd name="connsiteX3" fmla="*/ 257127 w 7075201"/>
              <a:gd name="connsiteY3" fmla="*/ 3961856 h 4012795"/>
              <a:gd name="connsiteX4" fmla="*/ 31 w 7075201"/>
              <a:gd name="connsiteY4" fmla="*/ 0 h 4012795"/>
              <a:gd name="connsiteX0" fmla="*/ 31 w 7075201"/>
              <a:gd name="connsiteY0" fmla="*/ 0 h 4032581"/>
              <a:gd name="connsiteX1" fmla="*/ 7075201 w 7075201"/>
              <a:gd name="connsiteY1" fmla="*/ 0 h 4032581"/>
              <a:gd name="connsiteX2" fmla="*/ 6982544 w 7075201"/>
              <a:gd name="connsiteY2" fmla="*/ 4032581 h 4032581"/>
              <a:gd name="connsiteX3" fmla="*/ 257127 w 7075201"/>
              <a:gd name="connsiteY3" fmla="*/ 3961856 h 4032581"/>
              <a:gd name="connsiteX4" fmla="*/ 31 w 7075201"/>
              <a:gd name="connsiteY4" fmla="*/ 0 h 4032581"/>
              <a:gd name="connsiteX0" fmla="*/ 31 w 7075201"/>
              <a:gd name="connsiteY0" fmla="*/ 0 h 4032581"/>
              <a:gd name="connsiteX1" fmla="*/ 7075201 w 7075201"/>
              <a:gd name="connsiteY1" fmla="*/ 0 h 4032581"/>
              <a:gd name="connsiteX2" fmla="*/ 6903398 w 7075201"/>
              <a:gd name="connsiteY2" fmla="*/ 4032581 h 4032581"/>
              <a:gd name="connsiteX3" fmla="*/ 257127 w 7075201"/>
              <a:gd name="connsiteY3" fmla="*/ 3961856 h 4032581"/>
              <a:gd name="connsiteX4" fmla="*/ 31 w 7075201"/>
              <a:gd name="connsiteY4" fmla="*/ 0 h 4032581"/>
              <a:gd name="connsiteX0" fmla="*/ 31 w 7075201"/>
              <a:gd name="connsiteY0" fmla="*/ 0 h 4042474"/>
              <a:gd name="connsiteX1" fmla="*/ 7075201 w 7075201"/>
              <a:gd name="connsiteY1" fmla="*/ 0 h 4042474"/>
              <a:gd name="connsiteX2" fmla="*/ 6863826 w 7075201"/>
              <a:gd name="connsiteY2" fmla="*/ 4042474 h 4042474"/>
              <a:gd name="connsiteX3" fmla="*/ 257127 w 7075201"/>
              <a:gd name="connsiteY3" fmla="*/ 3961856 h 4042474"/>
              <a:gd name="connsiteX4" fmla="*/ 31 w 7075201"/>
              <a:gd name="connsiteY4" fmla="*/ 0 h 4042474"/>
              <a:gd name="connsiteX0" fmla="*/ 36 w 7075206"/>
              <a:gd name="connsiteY0" fmla="*/ 0 h 4042474"/>
              <a:gd name="connsiteX1" fmla="*/ 7075206 w 7075206"/>
              <a:gd name="connsiteY1" fmla="*/ 0 h 4042474"/>
              <a:gd name="connsiteX2" fmla="*/ 6863831 w 7075206"/>
              <a:gd name="connsiteY2" fmla="*/ 4042474 h 4042474"/>
              <a:gd name="connsiteX3" fmla="*/ 227453 w 7075206"/>
              <a:gd name="connsiteY3" fmla="*/ 3971749 h 4042474"/>
              <a:gd name="connsiteX4" fmla="*/ 36 w 7075206"/>
              <a:gd name="connsiteY4" fmla="*/ 0 h 4042474"/>
              <a:gd name="connsiteX0" fmla="*/ 33 w 7075203"/>
              <a:gd name="connsiteY0" fmla="*/ 0 h 4042474"/>
              <a:gd name="connsiteX1" fmla="*/ 7075203 w 7075203"/>
              <a:gd name="connsiteY1" fmla="*/ 0 h 4042474"/>
              <a:gd name="connsiteX2" fmla="*/ 6863828 w 7075203"/>
              <a:gd name="connsiteY2" fmla="*/ 4042474 h 4042474"/>
              <a:gd name="connsiteX3" fmla="*/ 247236 w 7075203"/>
              <a:gd name="connsiteY3" fmla="*/ 4001429 h 4042474"/>
              <a:gd name="connsiteX4" fmla="*/ 33 w 7075203"/>
              <a:gd name="connsiteY4" fmla="*/ 0 h 4042474"/>
              <a:gd name="connsiteX0" fmla="*/ 28 w 7114771"/>
              <a:gd name="connsiteY0" fmla="*/ 79146 h 4042474"/>
              <a:gd name="connsiteX1" fmla="*/ 7114771 w 7114771"/>
              <a:gd name="connsiteY1" fmla="*/ 0 h 4042474"/>
              <a:gd name="connsiteX2" fmla="*/ 6903396 w 7114771"/>
              <a:gd name="connsiteY2" fmla="*/ 4042474 h 4042474"/>
              <a:gd name="connsiteX3" fmla="*/ 286804 w 7114771"/>
              <a:gd name="connsiteY3" fmla="*/ 4001429 h 4042474"/>
              <a:gd name="connsiteX4" fmla="*/ 28 w 7114771"/>
              <a:gd name="connsiteY4" fmla="*/ 79146 h 4042474"/>
              <a:gd name="connsiteX0" fmla="*/ 0 w 7114743"/>
              <a:gd name="connsiteY0" fmla="*/ 79146 h 4042474"/>
              <a:gd name="connsiteX1" fmla="*/ 7114743 w 7114743"/>
              <a:gd name="connsiteY1" fmla="*/ 0 h 4042474"/>
              <a:gd name="connsiteX2" fmla="*/ 6903368 w 7114743"/>
              <a:gd name="connsiteY2" fmla="*/ 4042474 h 4042474"/>
              <a:gd name="connsiteX3" fmla="*/ 286776 w 7114743"/>
              <a:gd name="connsiteY3" fmla="*/ 4001429 h 4042474"/>
              <a:gd name="connsiteX4" fmla="*/ 0 w 7114743"/>
              <a:gd name="connsiteY4" fmla="*/ 79146 h 4042474"/>
              <a:gd name="connsiteX0" fmla="*/ 0 w 7114743"/>
              <a:gd name="connsiteY0" fmla="*/ 79146 h 4042474"/>
              <a:gd name="connsiteX1" fmla="*/ 7114743 w 7114743"/>
              <a:gd name="connsiteY1" fmla="*/ 0 h 4042474"/>
              <a:gd name="connsiteX2" fmla="*/ 6903368 w 7114743"/>
              <a:gd name="connsiteY2" fmla="*/ 4042474 h 4042474"/>
              <a:gd name="connsiteX3" fmla="*/ 286776 w 7114743"/>
              <a:gd name="connsiteY3" fmla="*/ 4001429 h 4042474"/>
              <a:gd name="connsiteX4" fmla="*/ 0 w 7114743"/>
              <a:gd name="connsiteY4" fmla="*/ 79146 h 4042474"/>
              <a:gd name="connsiteX0" fmla="*/ 0 w 7114743"/>
              <a:gd name="connsiteY0" fmla="*/ 79146 h 4042560"/>
              <a:gd name="connsiteX1" fmla="*/ 7114743 w 7114743"/>
              <a:gd name="connsiteY1" fmla="*/ 0 h 4042560"/>
              <a:gd name="connsiteX2" fmla="*/ 6903368 w 7114743"/>
              <a:gd name="connsiteY2" fmla="*/ 4042474 h 4042560"/>
              <a:gd name="connsiteX3" fmla="*/ 286776 w 7114743"/>
              <a:gd name="connsiteY3" fmla="*/ 4001429 h 4042560"/>
              <a:gd name="connsiteX4" fmla="*/ 0 w 7114743"/>
              <a:gd name="connsiteY4" fmla="*/ 79146 h 4042560"/>
              <a:gd name="connsiteX0" fmla="*/ 0 w 7114743"/>
              <a:gd name="connsiteY0" fmla="*/ 79157 h 4042543"/>
              <a:gd name="connsiteX1" fmla="*/ 7114743 w 7114743"/>
              <a:gd name="connsiteY1" fmla="*/ 11 h 4042543"/>
              <a:gd name="connsiteX2" fmla="*/ 6903368 w 7114743"/>
              <a:gd name="connsiteY2" fmla="*/ 4042485 h 4042543"/>
              <a:gd name="connsiteX3" fmla="*/ 286776 w 7114743"/>
              <a:gd name="connsiteY3" fmla="*/ 4001440 h 4042543"/>
              <a:gd name="connsiteX4" fmla="*/ 0 w 7114743"/>
              <a:gd name="connsiteY4" fmla="*/ 79157 h 4042543"/>
              <a:gd name="connsiteX0" fmla="*/ 0 w 7183996"/>
              <a:gd name="connsiteY0" fmla="*/ 0 h 3963388"/>
              <a:gd name="connsiteX1" fmla="*/ 7183996 w 7183996"/>
              <a:gd name="connsiteY1" fmla="*/ 49466 h 3963388"/>
              <a:gd name="connsiteX2" fmla="*/ 6903368 w 7183996"/>
              <a:gd name="connsiteY2" fmla="*/ 3963328 h 3963388"/>
              <a:gd name="connsiteX3" fmla="*/ 286776 w 7183996"/>
              <a:gd name="connsiteY3" fmla="*/ 3922283 h 3963388"/>
              <a:gd name="connsiteX4" fmla="*/ 0 w 7183996"/>
              <a:gd name="connsiteY4" fmla="*/ 0 h 3963388"/>
              <a:gd name="connsiteX0" fmla="*/ 0 w 7124637"/>
              <a:gd name="connsiteY0" fmla="*/ 0 h 3963388"/>
              <a:gd name="connsiteX1" fmla="*/ 7124637 w 7124637"/>
              <a:gd name="connsiteY1" fmla="*/ 69253 h 3963388"/>
              <a:gd name="connsiteX2" fmla="*/ 6903368 w 7124637"/>
              <a:gd name="connsiteY2" fmla="*/ 3963328 h 3963388"/>
              <a:gd name="connsiteX3" fmla="*/ 286776 w 7124637"/>
              <a:gd name="connsiteY3" fmla="*/ 3922283 h 3963388"/>
              <a:gd name="connsiteX4" fmla="*/ 0 w 7124637"/>
              <a:gd name="connsiteY4" fmla="*/ 0 h 3963388"/>
              <a:gd name="connsiteX0" fmla="*/ 0 w 7124637"/>
              <a:gd name="connsiteY0" fmla="*/ 0 h 3963386"/>
              <a:gd name="connsiteX1" fmla="*/ 7124637 w 7124637"/>
              <a:gd name="connsiteY1" fmla="*/ 49466 h 3963386"/>
              <a:gd name="connsiteX2" fmla="*/ 6903368 w 7124637"/>
              <a:gd name="connsiteY2" fmla="*/ 3963328 h 3963386"/>
              <a:gd name="connsiteX3" fmla="*/ 286776 w 7124637"/>
              <a:gd name="connsiteY3" fmla="*/ 3922283 h 3963386"/>
              <a:gd name="connsiteX4" fmla="*/ 0 w 7124637"/>
              <a:gd name="connsiteY4" fmla="*/ 0 h 3963386"/>
              <a:gd name="connsiteX0" fmla="*/ 0 w 7124637"/>
              <a:gd name="connsiteY0" fmla="*/ 0 h 3963388"/>
              <a:gd name="connsiteX1" fmla="*/ 7124637 w 7124637"/>
              <a:gd name="connsiteY1" fmla="*/ 49466 h 3963388"/>
              <a:gd name="connsiteX2" fmla="*/ 6903368 w 7124637"/>
              <a:gd name="connsiteY2" fmla="*/ 3963328 h 3963388"/>
              <a:gd name="connsiteX3" fmla="*/ 286776 w 7124637"/>
              <a:gd name="connsiteY3" fmla="*/ 3922283 h 3963388"/>
              <a:gd name="connsiteX4" fmla="*/ 0 w 7124637"/>
              <a:gd name="connsiteY4" fmla="*/ 0 h 3963388"/>
              <a:gd name="connsiteX0" fmla="*/ 0 w 7104851"/>
              <a:gd name="connsiteY0" fmla="*/ 9905 h 3913933"/>
              <a:gd name="connsiteX1" fmla="*/ 7104851 w 7104851"/>
              <a:gd name="connsiteY1" fmla="*/ 12 h 3913933"/>
              <a:gd name="connsiteX2" fmla="*/ 6883582 w 7104851"/>
              <a:gd name="connsiteY2" fmla="*/ 3913874 h 3913933"/>
              <a:gd name="connsiteX3" fmla="*/ 266990 w 7104851"/>
              <a:gd name="connsiteY3" fmla="*/ 3872829 h 3913933"/>
              <a:gd name="connsiteX4" fmla="*/ 0 w 7104851"/>
              <a:gd name="connsiteY4" fmla="*/ 9905 h 3913933"/>
              <a:gd name="connsiteX0" fmla="*/ 0 w 7045492"/>
              <a:gd name="connsiteY0" fmla="*/ 0 h 3943600"/>
              <a:gd name="connsiteX1" fmla="*/ 7045492 w 7045492"/>
              <a:gd name="connsiteY1" fmla="*/ 29679 h 3943600"/>
              <a:gd name="connsiteX2" fmla="*/ 6824223 w 7045492"/>
              <a:gd name="connsiteY2" fmla="*/ 3943541 h 3943600"/>
              <a:gd name="connsiteX3" fmla="*/ 207631 w 7045492"/>
              <a:gd name="connsiteY3" fmla="*/ 3902496 h 3943600"/>
              <a:gd name="connsiteX4" fmla="*/ 0 w 7045492"/>
              <a:gd name="connsiteY4" fmla="*/ 0 h 3943600"/>
              <a:gd name="connsiteX0" fmla="*/ 0 w 7075172"/>
              <a:gd name="connsiteY0" fmla="*/ 0 h 3953493"/>
              <a:gd name="connsiteX1" fmla="*/ 7075172 w 7075172"/>
              <a:gd name="connsiteY1" fmla="*/ 39572 h 3953493"/>
              <a:gd name="connsiteX2" fmla="*/ 6853903 w 7075172"/>
              <a:gd name="connsiteY2" fmla="*/ 3953434 h 3953493"/>
              <a:gd name="connsiteX3" fmla="*/ 237311 w 7075172"/>
              <a:gd name="connsiteY3" fmla="*/ 3912389 h 3953493"/>
              <a:gd name="connsiteX4" fmla="*/ 0 w 7075172"/>
              <a:gd name="connsiteY4" fmla="*/ 0 h 3953493"/>
              <a:gd name="connsiteX0" fmla="*/ 0 w 7104852"/>
              <a:gd name="connsiteY0" fmla="*/ 0 h 3973279"/>
              <a:gd name="connsiteX1" fmla="*/ 7104852 w 7104852"/>
              <a:gd name="connsiteY1" fmla="*/ 59358 h 3973279"/>
              <a:gd name="connsiteX2" fmla="*/ 6883583 w 7104852"/>
              <a:gd name="connsiteY2" fmla="*/ 3973220 h 3973279"/>
              <a:gd name="connsiteX3" fmla="*/ 266991 w 7104852"/>
              <a:gd name="connsiteY3" fmla="*/ 3932175 h 3973279"/>
              <a:gd name="connsiteX4" fmla="*/ 0 w 7104852"/>
              <a:gd name="connsiteY4" fmla="*/ 0 h 397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4852" h="3973279">
                <a:moveTo>
                  <a:pt x="0" y="0"/>
                </a:moveTo>
                <a:lnTo>
                  <a:pt x="7104852" y="59358"/>
                </a:lnTo>
                <a:cubicBezTo>
                  <a:pt x="7083861" y="51476"/>
                  <a:pt x="6894682" y="3990995"/>
                  <a:pt x="6883583" y="3973220"/>
                </a:cubicBezTo>
                <a:lnTo>
                  <a:pt x="266991" y="3932175"/>
                </a:lnTo>
                <a:cubicBezTo>
                  <a:pt x="280224" y="3930654"/>
                  <a:pt x="16446" y="1522"/>
                  <a:pt x="0" y="0"/>
                </a:cubicBezTo>
                <a:close/>
              </a:path>
            </a:pathLst>
          </a:custGeom>
          <a:solidFill>
            <a:schemeClr val="bg1">
              <a:lumMod val="75000"/>
            </a:schemeClr>
          </a:solidFill>
          <a:scene3d>
            <a:camera prst="perspectiveBelow">
              <a:rot lat="4200000" lon="0" rev="0"/>
            </a:camera>
            <a:lightRig rig="threePt" dir="t"/>
          </a:scene3d>
        </p:spPr>
        <p:txBody>
          <a:bodyPr/>
          <a:lstStyle>
            <a:lvl1pPr marL="0" indent="0" algn="ctr">
              <a:buNone/>
              <a:defRPr sz="1600">
                <a:solidFill>
                  <a:schemeClr val="tx1">
                    <a:lumMod val="65000"/>
                    <a:lumOff val="35000"/>
                  </a:schemeClr>
                </a:solidFill>
              </a:defRPr>
            </a:lvl1pPr>
          </a:lstStyle>
          <a:p>
            <a:endParaRPr lang="id-ID"/>
          </a:p>
        </p:txBody>
      </p:sp>
      <p:sp>
        <p:nvSpPr>
          <p:cNvPr id="7" name="Picture Placeholder 6">
            <a:extLst>
              <a:ext uri="{FF2B5EF4-FFF2-40B4-BE49-F238E27FC236}">
                <a16:creationId xmlns:a16="http://schemas.microsoft.com/office/drawing/2014/main" id="{8F31FDA5-4049-4DAD-B6FC-92CE2CB83B30}"/>
              </a:ext>
            </a:extLst>
          </p:cNvPr>
          <p:cNvSpPr>
            <a:spLocks noGrp="1"/>
          </p:cNvSpPr>
          <p:nvPr>
            <p:ph type="pic" sz="quarter" idx="13" hasCustomPrompt="1"/>
          </p:nvPr>
        </p:nvSpPr>
        <p:spPr>
          <a:xfrm>
            <a:off x="6830062" y="3896240"/>
            <a:ext cx="4082912" cy="2294207"/>
          </a:xfrm>
          <a:prstGeom prst="roundRect">
            <a:avLst>
              <a:gd name="adj" fmla="val 5279"/>
            </a:avLst>
          </a:prstGeom>
          <a:solidFill>
            <a:schemeClr val="bg1">
              <a:lumMod val="95000"/>
              <a:alpha val="25000"/>
            </a:schemeClr>
          </a:solidFill>
          <a:effectLst>
            <a:outerShdw blurRad="1270000" dist="939800" dir="5400000" sx="73000" sy="73000" algn="t" rotWithShape="0">
              <a:prstClr val="black">
                <a:alpha val="4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8" name="Picture Placeholder 6">
            <a:extLst>
              <a:ext uri="{FF2B5EF4-FFF2-40B4-BE49-F238E27FC236}">
                <a16:creationId xmlns:a16="http://schemas.microsoft.com/office/drawing/2014/main" id="{B6E72999-5005-4893-A134-D8734A1D8E2C}"/>
              </a:ext>
            </a:extLst>
          </p:cNvPr>
          <p:cNvSpPr>
            <a:spLocks noGrp="1"/>
          </p:cNvSpPr>
          <p:nvPr>
            <p:ph type="pic" sz="quarter" idx="14" hasCustomPrompt="1"/>
          </p:nvPr>
        </p:nvSpPr>
        <p:spPr>
          <a:xfrm>
            <a:off x="8265571" y="2490087"/>
            <a:ext cx="3341894" cy="1877825"/>
          </a:xfrm>
          <a:prstGeom prst="roundRect">
            <a:avLst>
              <a:gd name="adj" fmla="val 5279"/>
            </a:avLst>
          </a:prstGeom>
          <a:solidFill>
            <a:schemeClr val="bg1">
              <a:lumMod val="95000"/>
              <a:alpha val="25000"/>
            </a:schemeClr>
          </a:solidFill>
          <a:effectLst>
            <a:outerShdw blurRad="1270000" dist="939800" dir="5400000" sx="73000" sy="73000" algn="t" rotWithShape="0">
              <a:prstClr val="black">
                <a:alpha val="4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13710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37" presetClass="entr" presetSubtype="0" fill="hold" grpId="0" nodeType="with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675" decel="100000" fill="hold"/>
                                        <p:tgtEl>
                                          <p:spTgt spid="7"/>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1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anim calcmode="lin" valueType="num">
                                      <p:cBhvr>
                                        <p:cTn id="21" dur="750" fill="hold"/>
                                        <p:tgtEl>
                                          <p:spTgt spid="8"/>
                                        </p:tgtEl>
                                        <p:attrNameLst>
                                          <p:attrName>ppt_x</p:attrName>
                                        </p:attrNameLst>
                                      </p:cBhvr>
                                      <p:tavLst>
                                        <p:tav tm="0">
                                          <p:val>
                                            <p:strVal val="#ppt_x"/>
                                          </p:val>
                                        </p:tav>
                                        <p:tav tm="100000">
                                          <p:val>
                                            <p:strVal val="#ppt_x"/>
                                          </p:val>
                                        </p:tav>
                                      </p:tavLst>
                                    </p:anim>
                                    <p:anim calcmode="lin" valueType="num">
                                      <p:cBhvr>
                                        <p:cTn id="22" dur="675" decel="100000" fill="hold"/>
                                        <p:tgtEl>
                                          <p:spTgt spid="8"/>
                                        </p:tgtEl>
                                        <p:attrNameLst>
                                          <p:attrName>ppt_y</p:attrName>
                                        </p:attrNameLst>
                                      </p:cBhvr>
                                      <p:tavLst>
                                        <p:tav tm="0">
                                          <p:val>
                                            <p:strVal val="#ppt_y+1"/>
                                          </p:val>
                                        </p:tav>
                                        <p:tav tm="100000">
                                          <p:val>
                                            <p:strVal val="#ppt_y-.03"/>
                                          </p:val>
                                        </p:tav>
                                      </p:tavLst>
                                    </p:anim>
                                    <p:anim calcmode="lin" valueType="num">
                                      <p:cBhvr>
                                        <p:cTn id="2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4_Title Slide">
    <p:bg>
      <p:bgPr>
        <a:gradFill>
          <a:gsLst>
            <a:gs pos="0">
              <a:schemeClr val="accent4"/>
            </a:gs>
            <a:gs pos="85000">
              <a:schemeClr val="accent1"/>
            </a:gs>
          </a:gsLst>
          <a:path path="circle">
            <a:fillToRect l="100000" t="100000"/>
          </a:path>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381019D-8B74-4398-8F75-5518AB0A334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12" name="Group 11">
            <a:extLst>
              <a:ext uri="{FF2B5EF4-FFF2-40B4-BE49-F238E27FC236}">
                <a16:creationId xmlns:a16="http://schemas.microsoft.com/office/drawing/2014/main" id="{1F12113D-DD92-4DED-90F2-63B4338C443F}"/>
              </a:ext>
            </a:extLst>
          </p:cNvPr>
          <p:cNvGrpSpPr/>
          <p:nvPr userDrawn="1"/>
        </p:nvGrpSpPr>
        <p:grpSpPr>
          <a:xfrm>
            <a:off x="10071124" y="6463714"/>
            <a:ext cx="1819613" cy="261610"/>
            <a:chOff x="361913" y="6408848"/>
            <a:chExt cx="1819613" cy="261610"/>
          </a:xfrm>
        </p:grpSpPr>
        <p:sp>
          <p:nvSpPr>
            <p:cNvPr id="13" name="Freeform 62">
              <a:extLst>
                <a:ext uri="{FF2B5EF4-FFF2-40B4-BE49-F238E27FC236}">
                  <a16:creationId xmlns:a16="http://schemas.microsoft.com/office/drawing/2014/main" id="{F7A9EB25-E0F2-437A-A759-67584E1BCAC2}"/>
                </a:ext>
              </a:extLst>
            </p:cNvPr>
            <p:cNvSpPr>
              <a:spLocks noEditPoints="1"/>
            </p:cNvSpPr>
            <p:nvPr/>
          </p:nvSpPr>
          <p:spPr bwMode="auto">
            <a:xfrm>
              <a:off x="361913" y="6479934"/>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95000"/>
                <a:alpha val="7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chemeClr val="bg1">
                    <a:lumMod val="75000"/>
                  </a:schemeClr>
                </a:solidFill>
              </a:endParaRPr>
            </a:p>
          </p:txBody>
        </p:sp>
        <p:sp>
          <p:nvSpPr>
            <p:cNvPr id="14" name="TextBox 13">
              <a:extLst>
                <a:ext uri="{FF2B5EF4-FFF2-40B4-BE49-F238E27FC236}">
                  <a16:creationId xmlns:a16="http://schemas.microsoft.com/office/drawing/2014/main" id="{5D31F50E-2811-48DF-AB54-D4EA5C164B7F}"/>
                </a:ext>
              </a:extLst>
            </p:cNvPr>
            <p:cNvSpPr txBox="1"/>
            <p:nvPr/>
          </p:nvSpPr>
          <p:spPr>
            <a:xfrm>
              <a:off x="435535" y="6408848"/>
              <a:ext cx="1745991" cy="261610"/>
            </a:xfrm>
            <a:prstGeom prst="rect">
              <a:avLst/>
            </a:prstGeom>
            <a:noFill/>
          </p:spPr>
          <p:txBody>
            <a:bodyPr wrap="none" rtlCol="0">
              <a:spAutoFit/>
            </a:bodyPr>
            <a:lstStyle/>
            <a:p>
              <a:r>
                <a:rPr lang="en-US" sz="1100" b="0">
                  <a:solidFill>
                    <a:schemeClr val="bg1">
                      <a:lumMod val="95000"/>
                      <a:alpha val="80000"/>
                    </a:schemeClr>
                  </a:solidFill>
                  <a:cs typeface="Segoe UI" panose="020B0502040204020203" pitchFamily="34" charset="0"/>
                </a:rPr>
                <a:t>2018 All Rights Reserved</a:t>
              </a:r>
              <a:endParaRPr lang="id-ID" sz="1100" b="0">
                <a:solidFill>
                  <a:schemeClr val="bg1">
                    <a:lumMod val="95000"/>
                    <a:alpha val="80000"/>
                  </a:schemeClr>
                </a:solidFill>
                <a:cs typeface="Segoe UI" panose="020B0502040204020203" pitchFamily="34" charset="0"/>
              </a:endParaRPr>
            </a:p>
          </p:txBody>
        </p:sp>
      </p:grpSp>
      <p:grpSp>
        <p:nvGrpSpPr>
          <p:cNvPr id="15" name="Group 14">
            <a:extLst>
              <a:ext uri="{FF2B5EF4-FFF2-40B4-BE49-F238E27FC236}">
                <a16:creationId xmlns:a16="http://schemas.microsoft.com/office/drawing/2014/main" id="{0AD89557-E7F6-49A4-BAB6-26C5D1E8597E}"/>
              </a:ext>
            </a:extLst>
          </p:cNvPr>
          <p:cNvGrpSpPr/>
          <p:nvPr userDrawn="1"/>
        </p:nvGrpSpPr>
        <p:grpSpPr>
          <a:xfrm>
            <a:off x="384609" y="6489983"/>
            <a:ext cx="778679" cy="180047"/>
            <a:chOff x="5001272" y="6417413"/>
            <a:chExt cx="778679" cy="180047"/>
          </a:xfrm>
        </p:grpSpPr>
        <p:grpSp>
          <p:nvGrpSpPr>
            <p:cNvPr id="16" name="Group 15">
              <a:extLst>
                <a:ext uri="{FF2B5EF4-FFF2-40B4-BE49-F238E27FC236}">
                  <a16:creationId xmlns:a16="http://schemas.microsoft.com/office/drawing/2014/main" id="{83922C2D-815B-4C5B-B5E5-1A57F5030B8D}"/>
                </a:ext>
              </a:extLst>
            </p:cNvPr>
            <p:cNvGrpSpPr/>
            <p:nvPr/>
          </p:nvGrpSpPr>
          <p:grpSpPr>
            <a:xfrm>
              <a:off x="5001272" y="6417413"/>
              <a:ext cx="180047" cy="180047"/>
              <a:chOff x="5001272" y="6417413"/>
              <a:chExt cx="180047" cy="180047"/>
            </a:xfrm>
          </p:grpSpPr>
          <p:sp>
            <p:nvSpPr>
              <p:cNvPr id="23" name="Oval 22">
                <a:extLst>
                  <a:ext uri="{FF2B5EF4-FFF2-40B4-BE49-F238E27FC236}">
                    <a16:creationId xmlns:a16="http://schemas.microsoft.com/office/drawing/2014/main" id="{673DCC6A-6B63-47F8-9A7E-594573418EDC}"/>
                  </a:ext>
                </a:extLst>
              </p:cNvPr>
              <p:cNvSpPr/>
              <p:nvPr/>
            </p:nvSpPr>
            <p:spPr>
              <a:xfrm>
                <a:off x="5001272"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75">
                <a:extLst>
                  <a:ext uri="{FF2B5EF4-FFF2-40B4-BE49-F238E27FC236}">
                    <a16:creationId xmlns:a16="http://schemas.microsoft.com/office/drawing/2014/main" id="{A24A336A-A8F3-4C63-9608-3F96B9CC29AB}"/>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a:p>
            </p:txBody>
          </p:sp>
        </p:grpSp>
        <p:grpSp>
          <p:nvGrpSpPr>
            <p:cNvPr id="17" name="Group 16">
              <a:extLst>
                <a:ext uri="{FF2B5EF4-FFF2-40B4-BE49-F238E27FC236}">
                  <a16:creationId xmlns:a16="http://schemas.microsoft.com/office/drawing/2014/main" id="{DAAA0FB0-B7FA-44E0-BE51-11ADB564E0F2}"/>
                </a:ext>
              </a:extLst>
            </p:cNvPr>
            <p:cNvGrpSpPr/>
            <p:nvPr/>
          </p:nvGrpSpPr>
          <p:grpSpPr>
            <a:xfrm>
              <a:off x="5300588" y="6417413"/>
              <a:ext cx="180047" cy="180047"/>
              <a:chOff x="5300588" y="6417413"/>
              <a:chExt cx="180047" cy="180047"/>
            </a:xfrm>
          </p:grpSpPr>
          <p:sp>
            <p:nvSpPr>
              <p:cNvPr id="21" name="Oval 20">
                <a:extLst>
                  <a:ext uri="{FF2B5EF4-FFF2-40B4-BE49-F238E27FC236}">
                    <a16:creationId xmlns:a16="http://schemas.microsoft.com/office/drawing/2014/main" id="{9A5CA6D7-B247-4D81-BEF7-FC22D1C247C9}"/>
                  </a:ext>
                </a:extLst>
              </p:cNvPr>
              <p:cNvSpPr/>
              <p:nvPr/>
            </p:nvSpPr>
            <p:spPr>
              <a:xfrm>
                <a:off x="5300588"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85">
                <a:extLst>
                  <a:ext uri="{FF2B5EF4-FFF2-40B4-BE49-F238E27FC236}">
                    <a16:creationId xmlns:a16="http://schemas.microsoft.com/office/drawing/2014/main" id="{047C3381-2149-4510-98A2-AA857144A7B4}"/>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a:p>
            </p:txBody>
          </p:sp>
        </p:grpSp>
        <p:grpSp>
          <p:nvGrpSpPr>
            <p:cNvPr id="18" name="Group 17">
              <a:extLst>
                <a:ext uri="{FF2B5EF4-FFF2-40B4-BE49-F238E27FC236}">
                  <a16:creationId xmlns:a16="http://schemas.microsoft.com/office/drawing/2014/main" id="{EAA2F93D-26C2-4F5A-B68E-B5D6A5E48DE4}"/>
                </a:ext>
              </a:extLst>
            </p:cNvPr>
            <p:cNvGrpSpPr/>
            <p:nvPr/>
          </p:nvGrpSpPr>
          <p:grpSpPr>
            <a:xfrm>
              <a:off x="5599904" y="6417413"/>
              <a:ext cx="180047" cy="180047"/>
              <a:chOff x="5599904" y="6417413"/>
              <a:chExt cx="180047" cy="180047"/>
            </a:xfrm>
          </p:grpSpPr>
          <p:sp>
            <p:nvSpPr>
              <p:cNvPr id="19" name="Oval 18">
                <a:extLst>
                  <a:ext uri="{FF2B5EF4-FFF2-40B4-BE49-F238E27FC236}">
                    <a16:creationId xmlns:a16="http://schemas.microsoft.com/office/drawing/2014/main" id="{A35714BB-6C49-4650-AD5E-BC7E7EA54F17}"/>
                  </a:ext>
                </a:extLst>
              </p:cNvPr>
              <p:cNvSpPr/>
              <p:nvPr/>
            </p:nvSpPr>
            <p:spPr>
              <a:xfrm>
                <a:off x="5599904"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87">
                <a:extLst>
                  <a:ext uri="{FF2B5EF4-FFF2-40B4-BE49-F238E27FC236}">
                    <a16:creationId xmlns:a16="http://schemas.microsoft.com/office/drawing/2014/main" id="{B818020A-D817-4B31-9B44-B45971A48942}"/>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90" tIns="17145" rIns="34290" bIns="17145" anchor="ctr"/>
              <a:lstStyle/>
              <a:p>
                <a:endParaRPr lang="en-US"/>
              </a:p>
            </p:txBody>
          </p:sp>
        </p:grpSp>
      </p:grpSp>
      <p:grpSp>
        <p:nvGrpSpPr>
          <p:cNvPr id="25" name="Group 24">
            <a:extLst>
              <a:ext uri="{FF2B5EF4-FFF2-40B4-BE49-F238E27FC236}">
                <a16:creationId xmlns:a16="http://schemas.microsoft.com/office/drawing/2014/main" id="{D8D5C6D0-006B-481B-9C3E-D503FE3447A4}"/>
              </a:ext>
            </a:extLst>
          </p:cNvPr>
          <p:cNvGrpSpPr/>
          <p:nvPr userDrawn="1"/>
        </p:nvGrpSpPr>
        <p:grpSpPr>
          <a:xfrm rot="5400000">
            <a:off x="11675183" y="651894"/>
            <a:ext cx="194792" cy="70989"/>
            <a:chOff x="384609" y="288810"/>
            <a:chExt cx="283286" cy="103239"/>
          </a:xfrm>
          <a:solidFill>
            <a:schemeClr val="bg1"/>
          </a:solidFill>
        </p:grpSpPr>
        <p:sp>
          <p:nvSpPr>
            <p:cNvPr id="26" name="Oval 25">
              <a:extLst>
                <a:ext uri="{FF2B5EF4-FFF2-40B4-BE49-F238E27FC236}">
                  <a16:creationId xmlns:a16="http://schemas.microsoft.com/office/drawing/2014/main" id="{EAA0976F-0CFE-48A2-885F-E4FDE8424FD7}"/>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3BF9D28-55DF-49FB-8F62-D0634DDF6C47}"/>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78920BEC-4320-4730-8055-3A3D0638E15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9800000">
            <a:off x="678553" y="2864396"/>
            <a:ext cx="2643905" cy="5146570"/>
          </a:xfrm>
          <a:prstGeom prst="rect">
            <a:avLst/>
          </a:prstGeom>
          <a:effectLst/>
        </p:spPr>
      </p:pic>
      <p:sp>
        <p:nvSpPr>
          <p:cNvPr id="2" name="Picture Placeholder 26">
            <a:extLst>
              <a:ext uri="{FF2B5EF4-FFF2-40B4-BE49-F238E27FC236}">
                <a16:creationId xmlns:a16="http://schemas.microsoft.com/office/drawing/2014/main" id="{6ED396BD-F2E1-4410-A67E-06A3D912BA48}"/>
              </a:ext>
            </a:extLst>
          </p:cNvPr>
          <p:cNvSpPr>
            <a:spLocks noGrp="1"/>
          </p:cNvSpPr>
          <p:nvPr>
            <p:ph type="pic" sz="quarter" idx="14" hasCustomPrompt="1"/>
          </p:nvPr>
        </p:nvSpPr>
        <p:spPr>
          <a:xfrm rot="19800000">
            <a:off x="926295" y="3094569"/>
            <a:ext cx="2148421" cy="4686224"/>
          </a:xfrm>
          <a:custGeom>
            <a:avLst/>
            <a:gdLst>
              <a:gd name="connsiteX0" fmla="*/ 175875 w 1878807"/>
              <a:gd name="connsiteY0" fmla="*/ 0 h 4098133"/>
              <a:gd name="connsiteX1" fmla="*/ 416720 w 1878807"/>
              <a:gd name="connsiteY1" fmla="*/ 0 h 4098133"/>
              <a:gd name="connsiteX2" fmla="*/ 416720 w 1878807"/>
              <a:gd name="connsiteY2" fmla="*/ 70297 h 4098133"/>
              <a:gd name="connsiteX3" fmla="*/ 496728 w 1878807"/>
              <a:gd name="connsiteY3" fmla="*/ 150632 h 4098133"/>
              <a:gd name="connsiteX4" fmla="*/ 1379699 w 1878807"/>
              <a:gd name="connsiteY4" fmla="*/ 150632 h 4098133"/>
              <a:gd name="connsiteX5" fmla="*/ 1459707 w 1878807"/>
              <a:gd name="connsiteY5" fmla="*/ 70297 h 4098133"/>
              <a:gd name="connsiteX6" fmla="*/ 1459707 w 1878807"/>
              <a:gd name="connsiteY6" fmla="*/ 0 h 4098133"/>
              <a:gd name="connsiteX7" fmla="*/ 1702932 w 1878807"/>
              <a:gd name="connsiteY7" fmla="*/ 0 h 4098133"/>
              <a:gd name="connsiteX8" fmla="*/ 1878807 w 1878807"/>
              <a:gd name="connsiteY8" fmla="*/ 176593 h 4098133"/>
              <a:gd name="connsiteX9" fmla="*/ 1878807 w 1878807"/>
              <a:gd name="connsiteY9" fmla="*/ 3921540 h 4098133"/>
              <a:gd name="connsiteX10" fmla="*/ 1702932 w 1878807"/>
              <a:gd name="connsiteY10" fmla="*/ 4098133 h 4098133"/>
              <a:gd name="connsiteX11" fmla="*/ 175875 w 1878807"/>
              <a:gd name="connsiteY11" fmla="*/ 4098133 h 4098133"/>
              <a:gd name="connsiteX12" fmla="*/ 0 w 1878807"/>
              <a:gd name="connsiteY12" fmla="*/ 3921540 h 4098133"/>
              <a:gd name="connsiteX13" fmla="*/ 0 w 1878807"/>
              <a:gd name="connsiteY13" fmla="*/ 176593 h 4098133"/>
              <a:gd name="connsiteX14" fmla="*/ 175875 w 1878807"/>
              <a:gd name="connsiteY14" fmla="*/ 0 h 409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8807" h="4098133">
                <a:moveTo>
                  <a:pt x="175875" y="0"/>
                </a:moveTo>
                <a:lnTo>
                  <a:pt x="416720" y="0"/>
                </a:lnTo>
                <a:lnTo>
                  <a:pt x="416720" y="70297"/>
                </a:lnTo>
                <a:cubicBezTo>
                  <a:pt x="416720" y="114664"/>
                  <a:pt x="452541" y="150632"/>
                  <a:pt x="496728" y="150632"/>
                </a:cubicBezTo>
                <a:lnTo>
                  <a:pt x="1379699" y="150632"/>
                </a:lnTo>
                <a:cubicBezTo>
                  <a:pt x="1423886" y="150632"/>
                  <a:pt x="1459707" y="114664"/>
                  <a:pt x="1459707" y="70297"/>
                </a:cubicBezTo>
                <a:lnTo>
                  <a:pt x="1459707" y="0"/>
                </a:lnTo>
                <a:lnTo>
                  <a:pt x="1702932" y="0"/>
                </a:lnTo>
                <a:cubicBezTo>
                  <a:pt x="1800065" y="0"/>
                  <a:pt x="1878807" y="79064"/>
                  <a:pt x="1878807" y="176593"/>
                </a:cubicBezTo>
                <a:lnTo>
                  <a:pt x="1878807" y="3921540"/>
                </a:lnTo>
                <a:cubicBezTo>
                  <a:pt x="1878807" y="4019070"/>
                  <a:pt x="1800065" y="4098133"/>
                  <a:pt x="1702932" y="4098133"/>
                </a:cubicBezTo>
                <a:lnTo>
                  <a:pt x="175875" y="4098133"/>
                </a:lnTo>
                <a:cubicBezTo>
                  <a:pt x="78742" y="4098133"/>
                  <a:pt x="0" y="4019070"/>
                  <a:pt x="0" y="3921540"/>
                </a:cubicBezTo>
                <a:lnTo>
                  <a:pt x="0" y="176593"/>
                </a:lnTo>
                <a:cubicBezTo>
                  <a:pt x="0" y="79064"/>
                  <a:pt x="78742" y="0"/>
                  <a:pt x="175875" y="0"/>
                </a:cubicBezTo>
                <a:close/>
              </a:path>
            </a:pathLst>
          </a:custGeom>
          <a:solidFill>
            <a:schemeClr val="bg1">
              <a:lumMod val="85000"/>
            </a:schemeClr>
          </a:solidFill>
        </p:spPr>
        <p:txBody>
          <a:bodyPr wrap="square" anchor="t">
            <a:noAutofit/>
          </a:bodyPr>
          <a:lstStyle>
            <a:lvl1pPr marL="0" indent="0">
              <a:buNone/>
              <a:defRPr sz="1200">
                <a:solidFill>
                  <a:schemeClr val="bg1"/>
                </a:solidFill>
              </a:defRPr>
            </a:lvl1pPr>
          </a:lstStyle>
          <a:p>
            <a:r>
              <a:rPr lang="en-US"/>
              <a:t>Image Placeholder</a:t>
            </a:r>
          </a:p>
        </p:txBody>
      </p:sp>
      <p:pic>
        <p:nvPicPr>
          <p:cNvPr id="4" name="Picture 3">
            <a:extLst>
              <a:ext uri="{FF2B5EF4-FFF2-40B4-BE49-F238E27FC236}">
                <a16:creationId xmlns:a16="http://schemas.microsoft.com/office/drawing/2014/main" id="{4CDB3DB6-39A1-4E12-9F5E-B929775928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9800000">
            <a:off x="1577963" y="-928114"/>
            <a:ext cx="2643905" cy="5146570"/>
          </a:xfrm>
          <a:prstGeom prst="rect">
            <a:avLst/>
          </a:prstGeom>
          <a:effectLst/>
        </p:spPr>
      </p:pic>
      <p:sp>
        <p:nvSpPr>
          <p:cNvPr id="5" name="Picture Placeholder 26">
            <a:extLst>
              <a:ext uri="{FF2B5EF4-FFF2-40B4-BE49-F238E27FC236}">
                <a16:creationId xmlns:a16="http://schemas.microsoft.com/office/drawing/2014/main" id="{3C8F47C7-D0B0-4CB5-84CF-A09343169ACB}"/>
              </a:ext>
            </a:extLst>
          </p:cNvPr>
          <p:cNvSpPr>
            <a:spLocks noGrp="1"/>
          </p:cNvSpPr>
          <p:nvPr>
            <p:ph type="pic" sz="quarter" idx="15" hasCustomPrompt="1"/>
          </p:nvPr>
        </p:nvSpPr>
        <p:spPr>
          <a:xfrm rot="19800000">
            <a:off x="1825705" y="-697941"/>
            <a:ext cx="2148421" cy="4686224"/>
          </a:xfrm>
          <a:custGeom>
            <a:avLst/>
            <a:gdLst>
              <a:gd name="connsiteX0" fmla="*/ 175875 w 1878807"/>
              <a:gd name="connsiteY0" fmla="*/ 0 h 4098133"/>
              <a:gd name="connsiteX1" fmla="*/ 416720 w 1878807"/>
              <a:gd name="connsiteY1" fmla="*/ 0 h 4098133"/>
              <a:gd name="connsiteX2" fmla="*/ 416720 w 1878807"/>
              <a:gd name="connsiteY2" fmla="*/ 70297 h 4098133"/>
              <a:gd name="connsiteX3" fmla="*/ 496728 w 1878807"/>
              <a:gd name="connsiteY3" fmla="*/ 150632 h 4098133"/>
              <a:gd name="connsiteX4" fmla="*/ 1379699 w 1878807"/>
              <a:gd name="connsiteY4" fmla="*/ 150632 h 4098133"/>
              <a:gd name="connsiteX5" fmla="*/ 1459707 w 1878807"/>
              <a:gd name="connsiteY5" fmla="*/ 70297 h 4098133"/>
              <a:gd name="connsiteX6" fmla="*/ 1459707 w 1878807"/>
              <a:gd name="connsiteY6" fmla="*/ 0 h 4098133"/>
              <a:gd name="connsiteX7" fmla="*/ 1702932 w 1878807"/>
              <a:gd name="connsiteY7" fmla="*/ 0 h 4098133"/>
              <a:gd name="connsiteX8" fmla="*/ 1878807 w 1878807"/>
              <a:gd name="connsiteY8" fmla="*/ 176593 h 4098133"/>
              <a:gd name="connsiteX9" fmla="*/ 1878807 w 1878807"/>
              <a:gd name="connsiteY9" fmla="*/ 3921540 h 4098133"/>
              <a:gd name="connsiteX10" fmla="*/ 1702932 w 1878807"/>
              <a:gd name="connsiteY10" fmla="*/ 4098133 h 4098133"/>
              <a:gd name="connsiteX11" fmla="*/ 175875 w 1878807"/>
              <a:gd name="connsiteY11" fmla="*/ 4098133 h 4098133"/>
              <a:gd name="connsiteX12" fmla="*/ 0 w 1878807"/>
              <a:gd name="connsiteY12" fmla="*/ 3921540 h 4098133"/>
              <a:gd name="connsiteX13" fmla="*/ 0 w 1878807"/>
              <a:gd name="connsiteY13" fmla="*/ 176593 h 4098133"/>
              <a:gd name="connsiteX14" fmla="*/ 175875 w 1878807"/>
              <a:gd name="connsiteY14" fmla="*/ 0 h 409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8807" h="4098133">
                <a:moveTo>
                  <a:pt x="175875" y="0"/>
                </a:moveTo>
                <a:lnTo>
                  <a:pt x="416720" y="0"/>
                </a:lnTo>
                <a:lnTo>
                  <a:pt x="416720" y="70297"/>
                </a:lnTo>
                <a:cubicBezTo>
                  <a:pt x="416720" y="114664"/>
                  <a:pt x="452541" y="150632"/>
                  <a:pt x="496728" y="150632"/>
                </a:cubicBezTo>
                <a:lnTo>
                  <a:pt x="1379699" y="150632"/>
                </a:lnTo>
                <a:cubicBezTo>
                  <a:pt x="1423886" y="150632"/>
                  <a:pt x="1459707" y="114664"/>
                  <a:pt x="1459707" y="70297"/>
                </a:cubicBezTo>
                <a:lnTo>
                  <a:pt x="1459707" y="0"/>
                </a:lnTo>
                <a:lnTo>
                  <a:pt x="1702932" y="0"/>
                </a:lnTo>
                <a:cubicBezTo>
                  <a:pt x="1800065" y="0"/>
                  <a:pt x="1878807" y="79064"/>
                  <a:pt x="1878807" y="176593"/>
                </a:cubicBezTo>
                <a:lnTo>
                  <a:pt x="1878807" y="3921540"/>
                </a:lnTo>
                <a:cubicBezTo>
                  <a:pt x="1878807" y="4019070"/>
                  <a:pt x="1800065" y="4098133"/>
                  <a:pt x="1702932" y="4098133"/>
                </a:cubicBezTo>
                <a:lnTo>
                  <a:pt x="175875" y="4098133"/>
                </a:lnTo>
                <a:cubicBezTo>
                  <a:pt x="78742" y="4098133"/>
                  <a:pt x="0" y="4019070"/>
                  <a:pt x="0" y="3921540"/>
                </a:cubicBezTo>
                <a:lnTo>
                  <a:pt x="0" y="176593"/>
                </a:lnTo>
                <a:cubicBezTo>
                  <a:pt x="0" y="79064"/>
                  <a:pt x="78742" y="0"/>
                  <a:pt x="175875" y="0"/>
                </a:cubicBezTo>
                <a:close/>
              </a:path>
            </a:pathLst>
          </a:custGeom>
          <a:solidFill>
            <a:schemeClr val="bg1">
              <a:lumMod val="85000"/>
            </a:schemeClr>
          </a:solidFill>
        </p:spPr>
        <p:txBody>
          <a:bodyPr wrap="square" anchor="t">
            <a:noAutofit/>
          </a:bodyPr>
          <a:lstStyle>
            <a:lvl1pPr marL="0" indent="0">
              <a:buNone/>
              <a:defRPr sz="1200">
                <a:solidFill>
                  <a:schemeClr val="bg1"/>
                </a:solidFill>
              </a:defRPr>
            </a:lvl1pPr>
          </a:lstStyle>
          <a:p>
            <a:r>
              <a:rPr lang="en-US"/>
              <a:t>Image Placeholder</a:t>
            </a:r>
          </a:p>
        </p:txBody>
      </p:sp>
      <p:pic>
        <p:nvPicPr>
          <p:cNvPr id="6" name="Picture 5">
            <a:extLst>
              <a:ext uri="{FF2B5EF4-FFF2-40B4-BE49-F238E27FC236}">
                <a16:creationId xmlns:a16="http://schemas.microsoft.com/office/drawing/2014/main" id="{16B2CB73-F992-4A42-AFA1-DA1B8FD40B3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9800000">
            <a:off x="-1993071" y="-1636259"/>
            <a:ext cx="2643905" cy="5146570"/>
          </a:xfrm>
          <a:prstGeom prst="rect">
            <a:avLst/>
          </a:prstGeom>
          <a:effectLst/>
        </p:spPr>
      </p:pic>
      <p:sp>
        <p:nvSpPr>
          <p:cNvPr id="7" name="Picture Placeholder 26">
            <a:extLst>
              <a:ext uri="{FF2B5EF4-FFF2-40B4-BE49-F238E27FC236}">
                <a16:creationId xmlns:a16="http://schemas.microsoft.com/office/drawing/2014/main" id="{76E87650-EA1C-4A02-A20E-AE796E4BAAF8}"/>
              </a:ext>
            </a:extLst>
          </p:cNvPr>
          <p:cNvSpPr>
            <a:spLocks noGrp="1"/>
          </p:cNvSpPr>
          <p:nvPr>
            <p:ph type="pic" sz="quarter" idx="16" hasCustomPrompt="1"/>
          </p:nvPr>
        </p:nvSpPr>
        <p:spPr>
          <a:xfrm rot="19800000">
            <a:off x="-1745329" y="-1406086"/>
            <a:ext cx="2148421" cy="4686224"/>
          </a:xfrm>
          <a:custGeom>
            <a:avLst/>
            <a:gdLst>
              <a:gd name="connsiteX0" fmla="*/ 175875 w 1878807"/>
              <a:gd name="connsiteY0" fmla="*/ 0 h 4098133"/>
              <a:gd name="connsiteX1" fmla="*/ 416720 w 1878807"/>
              <a:gd name="connsiteY1" fmla="*/ 0 h 4098133"/>
              <a:gd name="connsiteX2" fmla="*/ 416720 w 1878807"/>
              <a:gd name="connsiteY2" fmla="*/ 70297 h 4098133"/>
              <a:gd name="connsiteX3" fmla="*/ 496728 w 1878807"/>
              <a:gd name="connsiteY3" fmla="*/ 150632 h 4098133"/>
              <a:gd name="connsiteX4" fmla="*/ 1379699 w 1878807"/>
              <a:gd name="connsiteY4" fmla="*/ 150632 h 4098133"/>
              <a:gd name="connsiteX5" fmla="*/ 1459707 w 1878807"/>
              <a:gd name="connsiteY5" fmla="*/ 70297 h 4098133"/>
              <a:gd name="connsiteX6" fmla="*/ 1459707 w 1878807"/>
              <a:gd name="connsiteY6" fmla="*/ 0 h 4098133"/>
              <a:gd name="connsiteX7" fmla="*/ 1702932 w 1878807"/>
              <a:gd name="connsiteY7" fmla="*/ 0 h 4098133"/>
              <a:gd name="connsiteX8" fmla="*/ 1878807 w 1878807"/>
              <a:gd name="connsiteY8" fmla="*/ 176593 h 4098133"/>
              <a:gd name="connsiteX9" fmla="*/ 1878807 w 1878807"/>
              <a:gd name="connsiteY9" fmla="*/ 3921540 h 4098133"/>
              <a:gd name="connsiteX10" fmla="*/ 1702932 w 1878807"/>
              <a:gd name="connsiteY10" fmla="*/ 4098133 h 4098133"/>
              <a:gd name="connsiteX11" fmla="*/ 175875 w 1878807"/>
              <a:gd name="connsiteY11" fmla="*/ 4098133 h 4098133"/>
              <a:gd name="connsiteX12" fmla="*/ 0 w 1878807"/>
              <a:gd name="connsiteY12" fmla="*/ 3921540 h 4098133"/>
              <a:gd name="connsiteX13" fmla="*/ 0 w 1878807"/>
              <a:gd name="connsiteY13" fmla="*/ 176593 h 4098133"/>
              <a:gd name="connsiteX14" fmla="*/ 175875 w 1878807"/>
              <a:gd name="connsiteY14" fmla="*/ 0 h 409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8807" h="4098133">
                <a:moveTo>
                  <a:pt x="175875" y="0"/>
                </a:moveTo>
                <a:lnTo>
                  <a:pt x="416720" y="0"/>
                </a:lnTo>
                <a:lnTo>
                  <a:pt x="416720" y="70297"/>
                </a:lnTo>
                <a:cubicBezTo>
                  <a:pt x="416720" y="114664"/>
                  <a:pt x="452541" y="150632"/>
                  <a:pt x="496728" y="150632"/>
                </a:cubicBezTo>
                <a:lnTo>
                  <a:pt x="1379699" y="150632"/>
                </a:lnTo>
                <a:cubicBezTo>
                  <a:pt x="1423886" y="150632"/>
                  <a:pt x="1459707" y="114664"/>
                  <a:pt x="1459707" y="70297"/>
                </a:cubicBezTo>
                <a:lnTo>
                  <a:pt x="1459707" y="0"/>
                </a:lnTo>
                <a:lnTo>
                  <a:pt x="1702932" y="0"/>
                </a:lnTo>
                <a:cubicBezTo>
                  <a:pt x="1800065" y="0"/>
                  <a:pt x="1878807" y="79064"/>
                  <a:pt x="1878807" y="176593"/>
                </a:cubicBezTo>
                <a:lnTo>
                  <a:pt x="1878807" y="3921540"/>
                </a:lnTo>
                <a:cubicBezTo>
                  <a:pt x="1878807" y="4019070"/>
                  <a:pt x="1800065" y="4098133"/>
                  <a:pt x="1702932" y="4098133"/>
                </a:cubicBezTo>
                <a:lnTo>
                  <a:pt x="175875" y="4098133"/>
                </a:lnTo>
                <a:cubicBezTo>
                  <a:pt x="78742" y="4098133"/>
                  <a:pt x="0" y="4019070"/>
                  <a:pt x="0" y="3921540"/>
                </a:cubicBezTo>
                <a:lnTo>
                  <a:pt x="0" y="176593"/>
                </a:lnTo>
                <a:cubicBezTo>
                  <a:pt x="0" y="79064"/>
                  <a:pt x="78742" y="0"/>
                  <a:pt x="175875" y="0"/>
                </a:cubicBezTo>
                <a:close/>
              </a:path>
            </a:pathLst>
          </a:custGeom>
          <a:solidFill>
            <a:schemeClr val="bg1">
              <a:lumMod val="85000"/>
            </a:schemeClr>
          </a:solidFill>
        </p:spPr>
        <p:txBody>
          <a:bodyPr wrap="square" anchor="t">
            <a:noAutofit/>
          </a:bodyPr>
          <a:lstStyle>
            <a:lvl1pPr marL="0" indent="0">
              <a:buNone/>
              <a:defRPr sz="1200">
                <a:solidFill>
                  <a:schemeClr val="bg1"/>
                </a:solidFill>
              </a:defRPr>
            </a:lvl1pPr>
          </a:lstStyle>
          <a:p>
            <a:r>
              <a:rPr lang="en-US"/>
              <a:t>Image Placeholder</a:t>
            </a:r>
          </a:p>
        </p:txBody>
      </p:sp>
      <p:pic>
        <p:nvPicPr>
          <p:cNvPr id="8" name="Picture 7">
            <a:extLst>
              <a:ext uri="{FF2B5EF4-FFF2-40B4-BE49-F238E27FC236}">
                <a16:creationId xmlns:a16="http://schemas.microsoft.com/office/drawing/2014/main" id="{B3A6FCB9-3670-4B09-9C8D-A952529F646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9800000">
            <a:off x="4194466" y="3575020"/>
            <a:ext cx="2643905" cy="5146570"/>
          </a:xfrm>
          <a:prstGeom prst="rect">
            <a:avLst/>
          </a:prstGeom>
          <a:effectLst/>
        </p:spPr>
      </p:pic>
      <p:sp>
        <p:nvSpPr>
          <p:cNvPr id="9" name="Picture Placeholder 26">
            <a:extLst>
              <a:ext uri="{FF2B5EF4-FFF2-40B4-BE49-F238E27FC236}">
                <a16:creationId xmlns:a16="http://schemas.microsoft.com/office/drawing/2014/main" id="{EC72DEAF-126B-4FBB-B054-F30F43E05D8B}"/>
              </a:ext>
            </a:extLst>
          </p:cNvPr>
          <p:cNvSpPr>
            <a:spLocks noGrp="1"/>
          </p:cNvSpPr>
          <p:nvPr>
            <p:ph type="pic" sz="quarter" idx="17" hasCustomPrompt="1"/>
          </p:nvPr>
        </p:nvSpPr>
        <p:spPr>
          <a:xfrm rot="19800000">
            <a:off x="4442208" y="3805193"/>
            <a:ext cx="2148421" cy="4686224"/>
          </a:xfrm>
          <a:custGeom>
            <a:avLst/>
            <a:gdLst>
              <a:gd name="connsiteX0" fmla="*/ 175875 w 1878807"/>
              <a:gd name="connsiteY0" fmla="*/ 0 h 4098133"/>
              <a:gd name="connsiteX1" fmla="*/ 416720 w 1878807"/>
              <a:gd name="connsiteY1" fmla="*/ 0 h 4098133"/>
              <a:gd name="connsiteX2" fmla="*/ 416720 w 1878807"/>
              <a:gd name="connsiteY2" fmla="*/ 70297 h 4098133"/>
              <a:gd name="connsiteX3" fmla="*/ 496728 w 1878807"/>
              <a:gd name="connsiteY3" fmla="*/ 150632 h 4098133"/>
              <a:gd name="connsiteX4" fmla="*/ 1379699 w 1878807"/>
              <a:gd name="connsiteY4" fmla="*/ 150632 h 4098133"/>
              <a:gd name="connsiteX5" fmla="*/ 1459707 w 1878807"/>
              <a:gd name="connsiteY5" fmla="*/ 70297 h 4098133"/>
              <a:gd name="connsiteX6" fmla="*/ 1459707 w 1878807"/>
              <a:gd name="connsiteY6" fmla="*/ 0 h 4098133"/>
              <a:gd name="connsiteX7" fmla="*/ 1702932 w 1878807"/>
              <a:gd name="connsiteY7" fmla="*/ 0 h 4098133"/>
              <a:gd name="connsiteX8" fmla="*/ 1878807 w 1878807"/>
              <a:gd name="connsiteY8" fmla="*/ 176593 h 4098133"/>
              <a:gd name="connsiteX9" fmla="*/ 1878807 w 1878807"/>
              <a:gd name="connsiteY9" fmla="*/ 3921540 h 4098133"/>
              <a:gd name="connsiteX10" fmla="*/ 1702932 w 1878807"/>
              <a:gd name="connsiteY10" fmla="*/ 4098133 h 4098133"/>
              <a:gd name="connsiteX11" fmla="*/ 175875 w 1878807"/>
              <a:gd name="connsiteY11" fmla="*/ 4098133 h 4098133"/>
              <a:gd name="connsiteX12" fmla="*/ 0 w 1878807"/>
              <a:gd name="connsiteY12" fmla="*/ 3921540 h 4098133"/>
              <a:gd name="connsiteX13" fmla="*/ 0 w 1878807"/>
              <a:gd name="connsiteY13" fmla="*/ 176593 h 4098133"/>
              <a:gd name="connsiteX14" fmla="*/ 175875 w 1878807"/>
              <a:gd name="connsiteY14" fmla="*/ 0 h 409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8807" h="4098133">
                <a:moveTo>
                  <a:pt x="175875" y="0"/>
                </a:moveTo>
                <a:lnTo>
                  <a:pt x="416720" y="0"/>
                </a:lnTo>
                <a:lnTo>
                  <a:pt x="416720" y="70297"/>
                </a:lnTo>
                <a:cubicBezTo>
                  <a:pt x="416720" y="114664"/>
                  <a:pt x="452541" y="150632"/>
                  <a:pt x="496728" y="150632"/>
                </a:cubicBezTo>
                <a:lnTo>
                  <a:pt x="1379699" y="150632"/>
                </a:lnTo>
                <a:cubicBezTo>
                  <a:pt x="1423886" y="150632"/>
                  <a:pt x="1459707" y="114664"/>
                  <a:pt x="1459707" y="70297"/>
                </a:cubicBezTo>
                <a:lnTo>
                  <a:pt x="1459707" y="0"/>
                </a:lnTo>
                <a:lnTo>
                  <a:pt x="1702932" y="0"/>
                </a:lnTo>
                <a:cubicBezTo>
                  <a:pt x="1800065" y="0"/>
                  <a:pt x="1878807" y="79064"/>
                  <a:pt x="1878807" y="176593"/>
                </a:cubicBezTo>
                <a:lnTo>
                  <a:pt x="1878807" y="3921540"/>
                </a:lnTo>
                <a:cubicBezTo>
                  <a:pt x="1878807" y="4019070"/>
                  <a:pt x="1800065" y="4098133"/>
                  <a:pt x="1702932" y="4098133"/>
                </a:cubicBezTo>
                <a:lnTo>
                  <a:pt x="175875" y="4098133"/>
                </a:lnTo>
                <a:cubicBezTo>
                  <a:pt x="78742" y="4098133"/>
                  <a:pt x="0" y="4019070"/>
                  <a:pt x="0" y="3921540"/>
                </a:cubicBezTo>
                <a:lnTo>
                  <a:pt x="0" y="176593"/>
                </a:lnTo>
                <a:cubicBezTo>
                  <a:pt x="0" y="79064"/>
                  <a:pt x="78742" y="0"/>
                  <a:pt x="175875" y="0"/>
                </a:cubicBezTo>
                <a:close/>
              </a:path>
            </a:pathLst>
          </a:custGeom>
          <a:solidFill>
            <a:schemeClr val="bg1">
              <a:lumMod val="85000"/>
            </a:schemeClr>
          </a:solidFill>
        </p:spPr>
        <p:txBody>
          <a:bodyPr wrap="square" anchor="t">
            <a:noAutofit/>
          </a:bodyPr>
          <a:lstStyle>
            <a:lvl1pPr marL="0" indent="0">
              <a:buNone/>
              <a:defRPr sz="1200">
                <a:solidFill>
                  <a:schemeClr val="bg1"/>
                </a:solidFill>
              </a:defRPr>
            </a:lvl1pPr>
          </a:lstStyle>
          <a:p>
            <a:r>
              <a:rPr lang="en-US"/>
              <a:t>Image Placeholder</a:t>
            </a:r>
          </a:p>
        </p:txBody>
      </p:sp>
    </p:spTree>
    <p:extLst>
      <p:ext uri="{BB962C8B-B14F-4D97-AF65-F5344CB8AC3E}">
        <p14:creationId xmlns:p14="http://schemas.microsoft.com/office/powerpoint/2010/main" val="47943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12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17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9"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9622394-A662-49CC-A6F0-98CCA4134A51}"/>
              </a:ext>
            </a:extLst>
          </p:cNvPr>
          <p:cNvSpPr/>
          <p:nvPr userDrawn="1"/>
        </p:nvSpPr>
        <p:spPr>
          <a:xfrm>
            <a:off x="1189221" y="-1477779"/>
            <a:ext cx="9813560" cy="9813560"/>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Oval 7">
            <a:extLst>
              <a:ext uri="{FF2B5EF4-FFF2-40B4-BE49-F238E27FC236}">
                <a16:creationId xmlns:a16="http://schemas.microsoft.com/office/drawing/2014/main" id="{027CC2CB-A50A-47F2-A5E1-7891C03A4975}"/>
              </a:ext>
            </a:extLst>
          </p:cNvPr>
          <p:cNvSpPr/>
          <p:nvPr userDrawn="1"/>
        </p:nvSpPr>
        <p:spPr>
          <a:xfrm>
            <a:off x="2662812" y="-4188"/>
            <a:ext cx="6866376" cy="6866376"/>
          </a:xfrm>
          <a:prstGeom prst="ellipse">
            <a:avLst/>
          </a:prstGeom>
          <a:gradFill>
            <a:gsLst>
              <a:gs pos="0">
                <a:schemeClr val="accent4"/>
              </a:gs>
              <a:gs pos="85000">
                <a:schemeClr val="accent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 name="Picture 1">
            <a:extLst>
              <a:ext uri="{FF2B5EF4-FFF2-40B4-BE49-F238E27FC236}">
                <a16:creationId xmlns:a16="http://schemas.microsoft.com/office/drawing/2014/main" id="{43BB5EC2-1032-4E9F-B271-3EEE6D64BE7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059245" y="1664744"/>
            <a:ext cx="6073510" cy="3798527"/>
          </a:xfrm>
          <a:prstGeom prst="rect">
            <a:avLst/>
          </a:prstGeom>
          <a:effectLst>
            <a:outerShdw blurRad="901700" dist="774700" dir="2700000" sx="90000" sy="90000" algn="tl" rotWithShape="0">
              <a:prstClr val="black">
                <a:alpha val="40000"/>
              </a:prstClr>
            </a:outerShdw>
          </a:effectLst>
        </p:spPr>
      </p:pic>
      <p:sp>
        <p:nvSpPr>
          <p:cNvPr id="9" name="Picture Placeholder 8">
            <a:extLst>
              <a:ext uri="{FF2B5EF4-FFF2-40B4-BE49-F238E27FC236}">
                <a16:creationId xmlns:a16="http://schemas.microsoft.com/office/drawing/2014/main" id="{1C2EC408-5930-44EE-B646-9C055F3678F7}"/>
              </a:ext>
            </a:extLst>
          </p:cNvPr>
          <p:cNvSpPr>
            <a:spLocks noGrp="1"/>
          </p:cNvSpPr>
          <p:nvPr>
            <p:ph type="pic" sz="quarter" idx="12" hasCustomPrompt="1"/>
          </p:nvPr>
        </p:nvSpPr>
        <p:spPr>
          <a:xfrm>
            <a:off x="3068873" y="2050537"/>
            <a:ext cx="6054255" cy="3400144"/>
          </a:xfrm>
          <a:custGeom>
            <a:avLst/>
            <a:gdLst>
              <a:gd name="connsiteX0" fmla="*/ 0 w 6054255"/>
              <a:gd name="connsiteY0" fmla="*/ 0 h 3400144"/>
              <a:gd name="connsiteX1" fmla="*/ 6054255 w 6054255"/>
              <a:gd name="connsiteY1" fmla="*/ 0 h 3400144"/>
              <a:gd name="connsiteX2" fmla="*/ 6054255 w 6054255"/>
              <a:gd name="connsiteY2" fmla="*/ 3400144 h 3400144"/>
              <a:gd name="connsiteX3" fmla="*/ 0 w 6054255"/>
              <a:gd name="connsiteY3" fmla="*/ 3400144 h 3400144"/>
            </a:gdLst>
            <a:ahLst/>
            <a:cxnLst>
              <a:cxn ang="0">
                <a:pos x="connsiteX0" y="connsiteY0"/>
              </a:cxn>
              <a:cxn ang="0">
                <a:pos x="connsiteX1" y="connsiteY1"/>
              </a:cxn>
              <a:cxn ang="0">
                <a:pos x="connsiteX2" y="connsiteY2"/>
              </a:cxn>
              <a:cxn ang="0">
                <a:pos x="connsiteX3" y="connsiteY3"/>
              </a:cxn>
            </a:cxnLst>
            <a:rect l="l" t="t" r="r" b="b"/>
            <a:pathLst>
              <a:path w="6054255" h="3400144">
                <a:moveTo>
                  <a:pt x="0" y="0"/>
                </a:moveTo>
                <a:lnTo>
                  <a:pt x="6054255" y="0"/>
                </a:lnTo>
                <a:lnTo>
                  <a:pt x="6054255" y="3400144"/>
                </a:lnTo>
                <a:lnTo>
                  <a:pt x="0" y="3400144"/>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60362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6" presetClass="emph" presetSubtype="0" decel="100000" fill="hold" grpId="1" nodeType="withEffect">
                                  <p:stCondLst>
                                    <p:cond delay="250"/>
                                  </p:stCondLst>
                                  <p:childTnLst>
                                    <p:animScale>
                                      <p:cBhvr>
                                        <p:cTn id="9" dur="1500" fill="hold"/>
                                        <p:tgtEl>
                                          <p:spTgt spid="8"/>
                                        </p:tgtEl>
                                      </p:cBhvr>
                                      <p:by x="105000" y="105000"/>
                                    </p:animScale>
                                  </p:childTnLst>
                                </p:cTn>
                              </p:par>
                              <p:par>
                                <p:cTn id="10" presetID="10"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par>
                                <p:cTn id="13" presetID="6" presetClass="emph" presetSubtype="0" decel="100000" fill="hold" grpId="1" nodeType="withEffect">
                                  <p:stCondLst>
                                    <p:cond delay="500"/>
                                  </p:stCondLst>
                                  <p:childTnLst>
                                    <p:animScale>
                                      <p:cBhvr>
                                        <p:cTn id="14" dur="1500" fill="hold"/>
                                        <p:tgtEl>
                                          <p:spTgt spid="7"/>
                                        </p:tgtEl>
                                      </p:cBhvr>
                                      <p:by x="105000" y="105000"/>
                                    </p:animScale>
                                  </p:childTnLst>
                                </p:cTn>
                              </p:par>
                              <p:par>
                                <p:cTn id="15" presetID="2" presetClass="entr" presetSubtype="4" decel="100000" fill="hold" nodeType="withEffect">
                                  <p:stCondLst>
                                    <p:cond delay="10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750" fill="hold"/>
                                        <p:tgtEl>
                                          <p:spTgt spid="2"/>
                                        </p:tgtEl>
                                        <p:attrNameLst>
                                          <p:attrName>ppt_x</p:attrName>
                                        </p:attrNameLst>
                                      </p:cBhvr>
                                      <p:tavLst>
                                        <p:tav tm="0">
                                          <p:val>
                                            <p:strVal val="#ppt_x"/>
                                          </p:val>
                                        </p:tav>
                                        <p:tav tm="100000">
                                          <p:val>
                                            <p:strVal val="#ppt_x"/>
                                          </p:val>
                                        </p:tav>
                                      </p:tavLst>
                                    </p:anim>
                                    <p:anim calcmode="lin" valueType="num">
                                      <p:cBhvr additive="base">
                                        <p:cTn id="18" dur="750" fill="hold"/>
                                        <p:tgtEl>
                                          <p:spTgt spid="2"/>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17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1A227D6-1C94-4154-9F3C-4F103A4BA7B4}"/>
              </a:ext>
            </a:extLst>
          </p:cNvPr>
          <p:cNvSpPr>
            <a:spLocks noGrp="1"/>
          </p:cNvSpPr>
          <p:nvPr>
            <p:ph type="pic" sz="quarter" idx="10" hasCustomPrompt="1"/>
          </p:nvPr>
        </p:nvSpPr>
        <p:spPr>
          <a:xfrm>
            <a:off x="0" y="2518348"/>
            <a:ext cx="12192000" cy="4339652"/>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0094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37758889-D070-47B7-A6D1-4E3A5C629475}"/>
              </a:ext>
            </a:extLst>
          </p:cNvPr>
          <p:cNvSpPr>
            <a:spLocks noGrp="1"/>
          </p:cNvSpPr>
          <p:nvPr>
            <p:ph type="pic" sz="quarter" idx="10" hasCustomPrompt="1"/>
          </p:nvPr>
        </p:nvSpPr>
        <p:spPr>
          <a:xfrm>
            <a:off x="4301613" y="0"/>
            <a:ext cx="7890386" cy="4336026"/>
          </a:xfrm>
          <a:custGeom>
            <a:avLst/>
            <a:gdLst>
              <a:gd name="connsiteX0" fmla="*/ 0 w 7890386"/>
              <a:gd name="connsiteY0" fmla="*/ 0 h 4336026"/>
              <a:gd name="connsiteX1" fmla="*/ 7890386 w 7890386"/>
              <a:gd name="connsiteY1" fmla="*/ 0 h 4336026"/>
              <a:gd name="connsiteX2" fmla="*/ 7890386 w 7890386"/>
              <a:gd name="connsiteY2" fmla="*/ 4336026 h 4336026"/>
              <a:gd name="connsiteX3" fmla="*/ 0 w 7890386"/>
              <a:gd name="connsiteY3" fmla="*/ 4336026 h 4336026"/>
            </a:gdLst>
            <a:ahLst/>
            <a:cxnLst>
              <a:cxn ang="0">
                <a:pos x="connsiteX0" y="connsiteY0"/>
              </a:cxn>
              <a:cxn ang="0">
                <a:pos x="connsiteX1" y="connsiteY1"/>
              </a:cxn>
              <a:cxn ang="0">
                <a:pos x="connsiteX2" y="connsiteY2"/>
              </a:cxn>
              <a:cxn ang="0">
                <a:pos x="connsiteX3" y="connsiteY3"/>
              </a:cxn>
            </a:cxnLst>
            <a:rect l="l" t="t" r="r" b="b"/>
            <a:pathLst>
              <a:path w="7890386" h="4336026">
                <a:moveTo>
                  <a:pt x="0" y="0"/>
                </a:moveTo>
                <a:lnTo>
                  <a:pt x="7890386" y="0"/>
                </a:lnTo>
                <a:lnTo>
                  <a:pt x="7890386" y="4336026"/>
                </a:lnTo>
                <a:lnTo>
                  <a:pt x="0" y="4336026"/>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 name="Rectangle 2">
            <a:extLst>
              <a:ext uri="{FF2B5EF4-FFF2-40B4-BE49-F238E27FC236}">
                <a16:creationId xmlns:a16="http://schemas.microsoft.com/office/drawing/2014/main" id="{64584688-1483-403B-88D6-04D83C98FFCB}"/>
              </a:ext>
            </a:extLst>
          </p:cNvPr>
          <p:cNvSpPr/>
          <p:nvPr userDrawn="1"/>
        </p:nvSpPr>
        <p:spPr>
          <a:xfrm flipH="1">
            <a:off x="4301613" y="4336026"/>
            <a:ext cx="7890387" cy="2521974"/>
          </a:xfrm>
          <a:prstGeom prst="rect">
            <a:avLst/>
          </a:prstGeom>
          <a:solidFill>
            <a:srgbClr val="25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8092A43C-939E-48CC-BB39-5F5AFD546F97}"/>
              </a:ext>
            </a:extLst>
          </p:cNvPr>
          <p:cNvSpPr>
            <a:spLocks noGrp="1"/>
          </p:cNvSpPr>
          <p:nvPr>
            <p:ph type="pic" sz="quarter" idx="11" hasCustomPrompt="1"/>
          </p:nvPr>
        </p:nvSpPr>
        <p:spPr>
          <a:xfrm>
            <a:off x="0" y="4336024"/>
            <a:ext cx="4301612" cy="2521975"/>
          </a:xfrm>
          <a:custGeom>
            <a:avLst/>
            <a:gdLst>
              <a:gd name="connsiteX0" fmla="*/ 0 w 7890386"/>
              <a:gd name="connsiteY0" fmla="*/ 0 h 4336026"/>
              <a:gd name="connsiteX1" fmla="*/ 7890386 w 7890386"/>
              <a:gd name="connsiteY1" fmla="*/ 0 h 4336026"/>
              <a:gd name="connsiteX2" fmla="*/ 7890386 w 7890386"/>
              <a:gd name="connsiteY2" fmla="*/ 4336026 h 4336026"/>
              <a:gd name="connsiteX3" fmla="*/ 0 w 7890386"/>
              <a:gd name="connsiteY3" fmla="*/ 4336026 h 4336026"/>
            </a:gdLst>
            <a:ahLst/>
            <a:cxnLst>
              <a:cxn ang="0">
                <a:pos x="connsiteX0" y="connsiteY0"/>
              </a:cxn>
              <a:cxn ang="0">
                <a:pos x="connsiteX1" y="connsiteY1"/>
              </a:cxn>
              <a:cxn ang="0">
                <a:pos x="connsiteX2" y="connsiteY2"/>
              </a:cxn>
              <a:cxn ang="0">
                <a:pos x="connsiteX3" y="connsiteY3"/>
              </a:cxn>
            </a:cxnLst>
            <a:rect l="l" t="t" r="r" b="b"/>
            <a:pathLst>
              <a:path w="7890386" h="4336026">
                <a:moveTo>
                  <a:pt x="0" y="0"/>
                </a:moveTo>
                <a:lnTo>
                  <a:pt x="7890386" y="0"/>
                </a:lnTo>
                <a:lnTo>
                  <a:pt x="7890386" y="4336026"/>
                </a:lnTo>
                <a:lnTo>
                  <a:pt x="0" y="4336026"/>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12310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0-#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E78D466-9AA4-4F86-9F81-19365FD3A2F7}"/>
              </a:ext>
            </a:extLst>
          </p:cNvPr>
          <p:cNvSpPr>
            <a:spLocks noGrp="1"/>
          </p:cNvSpPr>
          <p:nvPr>
            <p:ph type="pic" sz="quarter" idx="10"/>
          </p:nvPr>
        </p:nvSpPr>
        <p:spPr>
          <a:xfrm>
            <a:off x="1088571" y="1880508"/>
            <a:ext cx="7894320" cy="4977492"/>
          </a:xfrm>
          <a:custGeom>
            <a:avLst/>
            <a:gdLst>
              <a:gd name="connsiteX0" fmla="*/ 0 w 8403771"/>
              <a:gd name="connsiteY0" fmla="*/ 0 h 4977492"/>
              <a:gd name="connsiteX1" fmla="*/ 8403771 w 8403771"/>
              <a:gd name="connsiteY1" fmla="*/ 0 h 4977492"/>
              <a:gd name="connsiteX2" fmla="*/ 8403771 w 8403771"/>
              <a:gd name="connsiteY2" fmla="*/ 4977492 h 4977492"/>
              <a:gd name="connsiteX3" fmla="*/ 0 w 8403771"/>
              <a:gd name="connsiteY3" fmla="*/ 4977492 h 4977492"/>
            </a:gdLst>
            <a:ahLst/>
            <a:cxnLst>
              <a:cxn ang="0">
                <a:pos x="connsiteX0" y="connsiteY0"/>
              </a:cxn>
              <a:cxn ang="0">
                <a:pos x="connsiteX1" y="connsiteY1"/>
              </a:cxn>
              <a:cxn ang="0">
                <a:pos x="connsiteX2" y="connsiteY2"/>
              </a:cxn>
              <a:cxn ang="0">
                <a:pos x="connsiteX3" y="connsiteY3"/>
              </a:cxn>
            </a:cxnLst>
            <a:rect l="l" t="t" r="r" b="b"/>
            <a:pathLst>
              <a:path w="8403771" h="4977492">
                <a:moveTo>
                  <a:pt x="0" y="0"/>
                </a:moveTo>
                <a:lnTo>
                  <a:pt x="8403771" y="0"/>
                </a:lnTo>
                <a:lnTo>
                  <a:pt x="8403771" y="4977492"/>
                </a:lnTo>
                <a:lnTo>
                  <a:pt x="0" y="4977492"/>
                </a:lnTo>
                <a:close/>
              </a:path>
            </a:pathLst>
          </a:custGeom>
          <a:solidFill>
            <a:schemeClr val="bg1">
              <a:lumMod val="95000"/>
              <a:alpha val="25000"/>
            </a:schemeClr>
          </a:solidFill>
        </p:spPr>
        <p:txBody>
          <a:bodyPr wrap="square">
            <a:noAutofit/>
          </a:bodyPr>
          <a:lstStyle>
            <a:lvl1pPr marL="0" indent="0">
              <a:buNone/>
              <a:defRPr sz="1400">
                <a:solidFill>
                  <a:schemeClr val="bg1">
                    <a:lumMod val="75000"/>
                  </a:schemeClr>
                </a:solidFill>
              </a:defRPr>
            </a:lvl1pPr>
          </a:lstStyle>
          <a:p>
            <a:endParaRPr lang="en-US"/>
          </a:p>
        </p:txBody>
      </p:sp>
      <p:sp>
        <p:nvSpPr>
          <p:cNvPr id="9" name="Rectangle 8">
            <a:extLst>
              <a:ext uri="{FF2B5EF4-FFF2-40B4-BE49-F238E27FC236}">
                <a16:creationId xmlns:a16="http://schemas.microsoft.com/office/drawing/2014/main" id="{E312895C-316C-4096-BA35-D1D04C698217}"/>
              </a:ext>
            </a:extLst>
          </p:cNvPr>
          <p:cNvSpPr/>
          <p:nvPr userDrawn="1"/>
        </p:nvSpPr>
        <p:spPr>
          <a:xfrm>
            <a:off x="0" y="0"/>
            <a:ext cx="1088571" cy="6858000"/>
          </a:xfrm>
          <a:prstGeom prst="rect">
            <a:avLst/>
          </a:prstGeom>
          <a:solidFill>
            <a:srgbClr val="25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5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4E2AB88-F529-42E5-B48F-B947F290B945}"/>
              </a:ext>
            </a:extLst>
          </p:cNvPr>
          <p:cNvSpPr>
            <a:spLocks noGrp="1"/>
          </p:cNvSpPr>
          <p:nvPr>
            <p:ph type="pic" sz="quarter" idx="10" hasCustomPrompt="1"/>
          </p:nvPr>
        </p:nvSpPr>
        <p:spPr>
          <a:xfrm>
            <a:off x="3848860" y="0"/>
            <a:ext cx="3848860" cy="3429000"/>
          </a:xfrm>
          <a:custGeom>
            <a:avLst/>
            <a:gdLst>
              <a:gd name="connsiteX0" fmla="*/ 0 w 3495369"/>
              <a:gd name="connsiteY0" fmla="*/ 0 h 3429000"/>
              <a:gd name="connsiteX1" fmla="*/ 3495369 w 3495369"/>
              <a:gd name="connsiteY1" fmla="*/ 0 h 3429000"/>
              <a:gd name="connsiteX2" fmla="*/ 3495369 w 3495369"/>
              <a:gd name="connsiteY2" fmla="*/ 3429000 h 3429000"/>
              <a:gd name="connsiteX3" fmla="*/ 0 w 349536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95369" h="3429000">
                <a:moveTo>
                  <a:pt x="0" y="0"/>
                </a:moveTo>
                <a:lnTo>
                  <a:pt x="3495369" y="0"/>
                </a:lnTo>
                <a:lnTo>
                  <a:pt x="3495369" y="3429000"/>
                </a:lnTo>
                <a:lnTo>
                  <a:pt x="0" y="3429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2" name="Picture Placeholder 11">
            <a:extLst>
              <a:ext uri="{FF2B5EF4-FFF2-40B4-BE49-F238E27FC236}">
                <a16:creationId xmlns:a16="http://schemas.microsoft.com/office/drawing/2014/main" id="{D632A939-4BF7-4CE3-A5D9-B6C1D1867248}"/>
              </a:ext>
            </a:extLst>
          </p:cNvPr>
          <p:cNvSpPr>
            <a:spLocks noGrp="1"/>
          </p:cNvSpPr>
          <p:nvPr>
            <p:ph type="pic" sz="quarter" idx="11" hasCustomPrompt="1"/>
          </p:nvPr>
        </p:nvSpPr>
        <p:spPr>
          <a:xfrm>
            <a:off x="0" y="0"/>
            <a:ext cx="3848860" cy="3429000"/>
          </a:xfrm>
          <a:custGeom>
            <a:avLst/>
            <a:gdLst>
              <a:gd name="connsiteX0" fmla="*/ 0 w 3495369"/>
              <a:gd name="connsiteY0" fmla="*/ 0 h 3429000"/>
              <a:gd name="connsiteX1" fmla="*/ 3495369 w 3495369"/>
              <a:gd name="connsiteY1" fmla="*/ 0 h 3429000"/>
              <a:gd name="connsiteX2" fmla="*/ 3495369 w 3495369"/>
              <a:gd name="connsiteY2" fmla="*/ 3429000 h 3429000"/>
              <a:gd name="connsiteX3" fmla="*/ 0 w 349536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95369" h="3429000">
                <a:moveTo>
                  <a:pt x="0" y="0"/>
                </a:moveTo>
                <a:lnTo>
                  <a:pt x="3495369" y="0"/>
                </a:lnTo>
                <a:lnTo>
                  <a:pt x="3495369" y="3429000"/>
                </a:lnTo>
                <a:lnTo>
                  <a:pt x="0" y="3429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1" name="Picture Placeholder 10">
            <a:extLst>
              <a:ext uri="{FF2B5EF4-FFF2-40B4-BE49-F238E27FC236}">
                <a16:creationId xmlns:a16="http://schemas.microsoft.com/office/drawing/2014/main" id="{32CBDCBC-80F1-4516-BAEB-055A87DDC605}"/>
              </a:ext>
            </a:extLst>
          </p:cNvPr>
          <p:cNvSpPr>
            <a:spLocks noGrp="1"/>
          </p:cNvSpPr>
          <p:nvPr>
            <p:ph type="pic" sz="quarter" idx="12" hasCustomPrompt="1"/>
          </p:nvPr>
        </p:nvSpPr>
        <p:spPr>
          <a:xfrm>
            <a:off x="1" y="3429000"/>
            <a:ext cx="3848860" cy="3429000"/>
          </a:xfrm>
          <a:custGeom>
            <a:avLst/>
            <a:gdLst>
              <a:gd name="connsiteX0" fmla="*/ 0 w 3495369"/>
              <a:gd name="connsiteY0" fmla="*/ 0 h 3429000"/>
              <a:gd name="connsiteX1" fmla="*/ 3495369 w 3495369"/>
              <a:gd name="connsiteY1" fmla="*/ 0 h 3429000"/>
              <a:gd name="connsiteX2" fmla="*/ 3495369 w 3495369"/>
              <a:gd name="connsiteY2" fmla="*/ 3429000 h 3429000"/>
              <a:gd name="connsiteX3" fmla="*/ 0 w 349536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95369" h="3429000">
                <a:moveTo>
                  <a:pt x="0" y="0"/>
                </a:moveTo>
                <a:lnTo>
                  <a:pt x="3495369" y="0"/>
                </a:lnTo>
                <a:lnTo>
                  <a:pt x="3495369" y="3429000"/>
                </a:lnTo>
                <a:lnTo>
                  <a:pt x="0" y="3429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4" name="Picture Placeholder 13">
            <a:extLst>
              <a:ext uri="{FF2B5EF4-FFF2-40B4-BE49-F238E27FC236}">
                <a16:creationId xmlns:a16="http://schemas.microsoft.com/office/drawing/2014/main" id="{6DA89C3D-EA61-4D97-9A4E-7DEDA71C33D1}"/>
              </a:ext>
            </a:extLst>
          </p:cNvPr>
          <p:cNvSpPr>
            <a:spLocks noGrp="1"/>
          </p:cNvSpPr>
          <p:nvPr>
            <p:ph type="pic" sz="quarter" idx="13" hasCustomPrompt="1"/>
          </p:nvPr>
        </p:nvSpPr>
        <p:spPr>
          <a:xfrm>
            <a:off x="3848861" y="3429000"/>
            <a:ext cx="3848860" cy="3429000"/>
          </a:xfrm>
          <a:custGeom>
            <a:avLst/>
            <a:gdLst>
              <a:gd name="connsiteX0" fmla="*/ 0 w 3495369"/>
              <a:gd name="connsiteY0" fmla="*/ 0 h 3429000"/>
              <a:gd name="connsiteX1" fmla="*/ 3495369 w 3495369"/>
              <a:gd name="connsiteY1" fmla="*/ 0 h 3429000"/>
              <a:gd name="connsiteX2" fmla="*/ 3495369 w 3495369"/>
              <a:gd name="connsiteY2" fmla="*/ 3429000 h 3429000"/>
              <a:gd name="connsiteX3" fmla="*/ 0 w 349536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95369" h="3429000">
                <a:moveTo>
                  <a:pt x="0" y="0"/>
                </a:moveTo>
                <a:lnTo>
                  <a:pt x="3495369" y="0"/>
                </a:lnTo>
                <a:lnTo>
                  <a:pt x="3495369" y="3429000"/>
                </a:lnTo>
                <a:lnTo>
                  <a:pt x="0" y="3429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1994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14"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47A6DA0-F99A-4900-9921-DFEF6010F4D4}"/>
              </a:ext>
            </a:extLst>
          </p:cNvPr>
          <p:cNvSpPr>
            <a:spLocks noGrp="1"/>
          </p:cNvSpPr>
          <p:nvPr>
            <p:ph type="pic" sz="quarter" idx="10" hasCustomPrompt="1"/>
          </p:nvPr>
        </p:nvSpPr>
        <p:spPr>
          <a:xfrm>
            <a:off x="5779159" y="199113"/>
            <a:ext cx="2153260" cy="2153258"/>
          </a:xfrm>
          <a:custGeom>
            <a:avLst/>
            <a:gdLst>
              <a:gd name="connsiteX0" fmla="*/ 1076630 w 2153260"/>
              <a:gd name="connsiteY0" fmla="*/ 0 h 2153258"/>
              <a:gd name="connsiteX1" fmla="*/ 2153260 w 2153260"/>
              <a:gd name="connsiteY1" fmla="*/ 1076629 h 2153258"/>
              <a:gd name="connsiteX2" fmla="*/ 1076630 w 2153260"/>
              <a:gd name="connsiteY2" fmla="*/ 2153258 h 2153258"/>
              <a:gd name="connsiteX3" fmla="*/ 0 w 2153260"/>
              <a:gd name="connsiteY3" fmla="*/ 1076629 h 2153258"/>
              <a:gd name="connsiteX4" fmla="*/ 1076630 w 2153260"/>
              <a:gd name="connsiteY4" fmla="*/ 0 h 2153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260" h="2153258">
                <a:moveTo>
                  <a:pt x="1076630" y="0"/>
                </a:moveTo>
                <a:cubicBezTo>
                  <a:pt x="1671236" y="0"/>
                  <a:pt x="2153260" y="482023"/>
                  <a:pt x="2153260" y="1076629"/>
                </a:cubicBezTo>
                <a:cubicBezTo>
                  <a:pt x="2153260" y="1671235"/>
                  <a:pt x="1671236" y="2153258"/>
                  <a:pt x="1076630" y="2153258"/>
                </a:cubicBezTo>
                <a:cubicBezTo>
                  <a:pt x="482024" y="2153258"/>
                  <a:pt x="0" y="1671235"/>
                  <a:pt x="0" y="1076629"/>
                </a:cubicBezTo>
                <a:cubicBezTo>
                  <a:pt x="0" y="482023"/>
                  <a:pt x="482024" y="0"/>
                  <a:pt x="1076630" y="0"/>
                </a:cubicBezTo>
                <a:close/>
              </a:path>
            </a:pathLst>
          </a:custGeom>
          <a:solidFill>
            <a:schemeClr val="bg1">
              <a:lumMod val="95000"/>
              <a:alpha val="25000"/>
            </a:schemeClr>
          </a:solidFill>
          <a:effectLst>
            <a:outerShdw blurRad="850900" dist="431800" dir="5400000" sx="79000" sy="7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0" name="Picture Placeholder 9">
            <a:extLst>
              <a:ext uri="{FF2B5EF4-FFF2-40B4-BE49-F238E27FC236}">
                <a16:creationId xmlns:a16="http://schemas.microsoft.com/office/drawing/2014/main" id="{5DBCB5F7-A690-43E1-B128-8285AA5E3C1B}"/>
              </a:ext>
            </a:extLst>
          </p:cNvPr>
          <p:cNvSpPr>
            <a:spLocks noGrp="1"/>
          </p:cNvSpPr>
          <p:nvPr>
            <p:ph type="pic" sz="quarter" idx="11" hasCustomPrompt="1"/>
          </p:nvPr>
        </p:nvSpPr>
        <p:spPr>
          <a:xfrm>
            <a:off x="6961733" y="2352372"/>
            <a:ext cx="2153260" cy="2153258"/>
          </a:xfrm>
          <a:custGeom>
            <a:avLst/>
            <a:gdLst>
              <a:gd name="connsiteX0" fmla="*/ 1076630 w 2153260"/>
              <a:gd name="connsiteY0" fmla="*/ 0 h 2153258"/>
              <a:gd name="connsiteX1" fmla="*/ 2153260 w 2153260"/>
              <a:gd name="connsiteY1" fmla="*/ 1076629 h 2153258"/>
              <a:gd name="connsiteX2" fmla="*/ 1076630 w 2153260"/>
              <a:gd name="connsiteY2" fmla="*/ 2153258 h 2153258"/>
              <a:gd name="connsiteX3" fmla="*/ 0 w 2153260"/>
              <a:gd name="connsiteY3" fmla="*/ 1076629 h 2153258"/>
              <a:gd name="connsiteX4" fmla="*/ 1076630 w 2153260"/>
              <a:gd name="connsiteY4" fmla="*/ 0 h 2153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260" h="2153258">
                <a:moveTo>
                  <a:pt x="1076630" y="0"/>
                </a:moveTo>
                <a:cubicBezTo>
                  <a:pt x="1671236" y="0"/>
                  <a:pt x="2153260" y="482023"/>
                  <a:pt x="2153260" y="1076629"/>
                </a:cubicBezTo>
                <a:cubicBezTo>
                  <a:pt x="2153260" y="1671235"/>
                  <a:pt x="1671236" y="2153258"/>
                  <a:pt x="1076630" y="2153258"/>
                </a:cubicBezTo>
                <a:cubicBezTo>
                  <a:pt x="482024" y="2153258"/>
                  <a:pt x="0" y="1671235"/>
                  <a:pt x="0" y="1076629"/>
                </a:cubicBezTo>
                <a:cubicBezTo>
                  <a:pt x="0" y="482023"/>
                  <a:pt x="482024" y="0"/>
                  <a:pt x="1076630" y="0"/>
                </a:cubicBezTo>
                <a:close/>
              </a:path>
            </a:pathLst>
          </a:custGeom>
          <a:solidFill>
            <a:schemeClr val="bg1">
              <a:lumMod val="95000"/>
              <a:alpha val="25000"/>
            </a:schemeClr>
          </a:solidFill>
          <a:effectLst>
            <a:outerShdw blurRad="850900" dist="431800" dir="5400000" sx="79000" sy="7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1" name="Picture Placeholder 10">
            <a:extLst>
              <a:ext uri="{FF2B5EF4-FFF2-40B4-BE49-F238E27FC236}">
                <a16:creationId xmlns:a16="http://schemas.microsoft.com/office/drawing/2014/main" id="{6463DB6D-8A83-4665-ACC5-07B0133348F3}"/>
              </a:ext>
            </a:extLst>
          </p:cNvPr>
          <p:cNvSpPr>
            <a:spLocks noGrp="1"/>
          </p:cNvSpPr>
          <p:nvPr>
            <p:ph type="pic" sz="quarter" idx="12" hasCustomPrompt="1"/>
          </p:nvPr>
        </p:nvSpPr>
        <p:spPr>
          <a:xfrm>
            <a:off x="5779159" y="4505629"/>
            <a:ext cx="2153260" cy="2153258"/>
          </a:xfrm>
          <a:custGeom>
            <a:avLst/>
            <a:gdLst>
              <a:gd name="connsiteX0" fmla="*/ 1076630 w 2153260"/>
              <a:gd name="connsiteY0" fmla="*/ 0 h 2153258"/>
              <a:gd name="connsiteX1" fmla="*/ 2153260 w 2153260"/>
              <a:gd name="connsiteY1" fmla="*/ 1076629 h 2153258"/>
              <a:gd name="connsiteX2" fmla="*/ 1076630 w 2153260"/>
              <a:gd name="connsiteY2" fmla="*/ 2153258 h 2153258"/>
              <a:gd name="connsiteX3" fmla="*/ 0 w 2153260"/>
              <a:gd name="connsiteY3" fmla="*/ 1076629 h 2153258"/>
              <a:gd name="connsiteX4" fmla="*/ 1076630 w 2153260"/>
              <a:gd name="connsiteY4" fmla="*/ 0 h 2153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260" h="2153258">
                <a:moveTo>
                  <a:pt x="1076630" y="0"/>
                </a:moveTo>
                <a:cubicBezTo>
                  <a:pt x="1671236" y="0"/>
                  <a:pt x="2153260" y="482023"/>
                  <a:pt x="2153260" y="1076629"/>
                </a:cubicBezTo>
                <a:cubicBezTo>
                  <a:pt x="2153260" y="1671235"/>
                  <a:pt x="1671236" y="2153258"/>
                  <a:pt x="1076630" y="2153258"/>
                </a:cubicBezTo>
                <a:cubicBezTo>
                  <a:pt x="482024" y="2153258"/>
                  <a:pt x="0" y="1671235"/>
                  <a:pt x="0" y="1076629"/>
                </a:cubicBezTo>
                <a:cubicBezTo>
                  <a:pt x="0" y="482023"/>
                  <a:pt x="482024" y="0"/>
                  <a:pt x="1076630" y="0"/>
                </a:cubicBezTo>
                <a:close/>
              </a:path>
            </a:pathLst>
          </a:custGeom>
          <a:solidFill>
            <a:schemeClr val="bg1">
              <a:lumMod val="95000"/>
              <a:alpha val="25000"/>
            </a:schemeClr>
          </a:solidFill>
          <a:effectLst>
            <a:outerShdw blurRad="850900" dist="431800" dir="5400000" sx="79000" sy="7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1170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D1A9D8C-90AF-4224-85FD-9FCD6146BDA8}"/>
              </a:ext>
            </a:extLst>
          </p:cNvPr>
          <p:cNvSpPr>
            <a:spLocks noGrp="1"/>
          </p:cNvSpPr>
          <p:nvPr>
            <p:ph type="pic" sz="quarter" idx="11" hasCustomPrompt="1"/>
          </p:nvPr>
        </p:nvSpPr>
        <p:spPr>
          <a:xfrm>
            <a:off x="636054" y="4527755"/>
            <a:ext cx="1204453" cy="1204453"/>
          </a:xfrm>
          <a:custGeom>
            <a:avLst/>
            <a:gdLst>
              <a:gd name="connsiteX0" fmla="*/ 683343 w 1366686"/>
              <a:gd name="connsiteY0" fmla="*/ 0 h 1366686"/>
              <a:gd name="connsiteX1" fmla="*/ 1366686 w 1366686"/>
              <a:gd name="connsiteY1" fmla="*/ 683343 h 1366686"/>
              <a:gd name="connsiteX2" fmla="*/ 683343 w 1366686"/>
              <a:gd name="connsiteY2" fmla="*/ 1366686 h 1366686"/>
              <a:gd name="connsiteX3" fmla="*/ 0 w 1366686"/>
              <a:gd name="connsiteY3" fmla="*/ 683343 h 1366686"/>
              <a:gd name="connsiteX4" fmla="*/ 683343 w 1366686"/>
              <a:gd name="connsiteY4" fmla="*/ 0 h 136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6" h="1366686">
                <a:moveTo>
                  <a:pt x="683343" y="0"/>
                </a:moveTo>
                <a:cubicBezTo>
                  <a:pt x="1060743" y="0"/>
                  <a:pt x="1366686" y="305943"/>
                  <a:pt x="1366686" y="683343"/>
                </a:cubicBezTo>
                <a:cubicBezTo>
                  <a:pt x="1366686" y="1060743"/>
                  <a:pt x="1060743" y="1366686"/>
                  <a:pt x="683343" y="1366686"/>
                </a:cubicBezTo>
                <a:cubicBezTo>
                  <a:pt x="305943" y="1366686"/>
                  <a:pt x="0" y="1060743"/>
                  <a:pt x="0" y="683343"/>
                </a:cubicBezTo>
                <a:cubicBezTo>
                  <a:pt x="0" y="305943"/>
                  <a:pt x="305943" y="0"/>
                  <a:pt x="68334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5" name="Picture Placeholder 14">
            <a:extLst>
              <a:ext uri="{FF2B5EF4-FFF2-40B4-BE49-F238E27FC236}">
                <a16:creationId xmlns:a16="http://schemas.microsoft.com/office/drawing/2014/main" id="{E4E80B8B-1BEB-4144-8E3C-E37CA4C03347}"/>
              </a:ext>
            </a:extLst>
          </p:cNvPr>
          <p:cNvSpPr>
            <a:spLocks noGrp="1"/>
          </p:cNvSpPr>
          <p:nvPr>
            <p:ph type="pic" sz="quarter" idx="12" hasCustomPrompt="1"/>
          </p:nvPr>
        </p:nvSpPr>
        <p:spPr>
          <a:xfrm>
            <a:off x="2117214" y="4527755"/>
            <a:ext cx="1204453" cy="1204453"/>
          </a:xfrm>
          <a:custGeom>
            <a:avLst/>
            <a:gdLst>
              <a:gd name="connsiteX0" fmla="*/ 683343 w 1366686"/>
              <a:gd name="connsiteY0" fmla="*/ 0 h 1366686"/>
              <a:gd name="connsiteX1" fmla="*/ 1366686 w 1366686"/>
              <a:gd name="connsiteY1" fmla="*/ 683343 h 1366686"/>
              <a:gd name="connsiteX2" fmla="*/ 683343 w 1366686"/>
              <a:gd name="connsiteY2" fmla="*/ 1366686 h 1366686"/>
              <a:gd name="connsiteX3" fmla="*/ 0 w 1366686"/>
              <a:gd name="connsiteY3" fmla="*/ 683343 h 1366686"/>
              <a:gd name="connsiteX4" fmla="*/ 683343 w 1366686"/>
              <a:gd name="connsiteY4" fmla="*/ 0 h 136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6" h="1366686">
                <a:moveTo>
                  <a:pt x="683343" y="0"/>
                </a:moveTo>
                <a:cubicBezTo>
                  <a:pt x="1060743" y="0"/>
                  <a:pt x="1366686" y="305943"/>
                  <a:pt x="1366686" y="683343"/>
                </a:cubicBezTo>
                <a:cubicBezTo>
                  <a:pt x="1366686" y="1060743"/>
                  <a:pt x="1060743" y="1366686"/>
                  <a:pt x="683343" y="1366686"/>
                </a:cubicBezTo>
                <a:cubicBezTo>
                  <a:pt x="305943" y="1366686"/>
                  <a:pt x="0" y="1060743"/>
                  <a:pt x="0" y="683343"/>
                </a:cubicBezTo>
                <a:cubicBezTo>
                  <a:pt x="0" y="305943"/>
                  <a:pt x="305943" y="0"/>
                  <a:pt x="68334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6" name="Picture Placeholder 15">
            <a:extLst>
              <a:ext uri="{FF2B5EF4-FFF2-40B4-BE49-F238E27FC236}">
                <a16:creationId xmlns:a16="http://schemas.microsoft.com/office/drawing/2014/main" id="{F9FA906E-4311-4299-A1CE-1DA2F4ADD358}"/>
              </a:ext>
            </a:extLst>
          </p:cNvPr>
          <p:cNvSpPr>
            <a:spLocks noGrp="1"/>
          </p:cNvSpPr>
          <p:nvPr>
            <p:ph type="pic" sz="quarter" idx="13" hasCustomPrompt="1"/>
          </p:nvPr>
        </p:nvSpPr>
        <p:spPr>
          <a:xfrm>
            <a:off x="3598374" y="4527755"/>
            <a:ext cx="1204453" cy="1204453"/>
          </a:xfrm>
          <a:custGeom>
            <a:avLst/>
            <a:gdLst>
              <a:gd name="connsiteX0" fmla="*/ 683343 w 1366686"/>
              <a:gd name="connsiteY0" fmla="*/ 0 h 1366686"/>
              <a:gd name="connsiteX1" fmla="*/ 1366686 w 1366686"/>
              <a:gd name="connsiteY1" fmla="*/ 683343 h 1366686"/>
              <a:gd name="connsiteX2" fmla="*/ 683343 w 1366686"/>
              <a:gd name="connsiteY2" fmla="*/ 1366686 h 1366686"/>
              <a:gd name="connsiteX3" fmla="*/ 0 w 1366686"/>
              <a:gd name="connsiteY3" fmla="*/ 683343 h 1366686"/>
              <a:gd name="connsiteX4" fmla="*/ 683343 w 1366686"/>
              <a:gd name="connsiteY4" fmla="*/ 0 h 136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6" h="1366686">
                <a:moveTo>
                  <a:pt x="683343" y="0"/>
                </a:moveTo>
                <a:cubicBezTo>
                  <a:pt x="1060743" y="0"/>
                  <a:pt x="1366686" y="305943"/>
                  <a:pt x="1366686" y="683343"/>
                </a:cubicBezTo>
                <a:cubicBezTo>
                  <a:pt x="1366686" y="1060743"/>
                  <a:pt x="1060743" y="1366686"/>
                  <a:pt x="683343" y="1366686"/>
                </a:cubicBezTo>
                <a:cubicBezTo>
                  <a:pt x="305943" y="1366686"/>
                  <a:pt x="0" y="1060743"/>
                  <a:pt x="0" y="683343"/>
                </a:cubicBezTo>
                <a:cubicBezTo>
                  <a:pt x="0" y="305943"/>
                  <a:pt x="305943" y="0"/>
                  <a:pt x="68334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5" name="Picture Placeholder 4">
            <a:extLst>
              <a:ext uri="{FF2B5EF4-FFF2-40B4-BE49-F238E27FC236}">
                <a16:creationId xmlns:a16="http://schemas.microsoft.com/office/drawing/2014/main" id="{24844900-4897-444D-81A5-0227C4C5C3CA}"/>
              </a:ext>
            </a:extLst>
          </p:cNvPr>
          <p:cNvSpPr>
            <a:spLocks noGrp="1"/>
          </p:cNvSpPr>
          <p:nvPr>
            <p:ph type="pic" sz="quarter" idx="10" hasCustomPrompt="1"/>
          </p:nvPr>
        </p:nvSpPr>
        <p:spPr>
          <a:xfrm>
            <a:off x="3598374" y="929148"/>
            <a:ext cx="7447935" cy="3406878"/>
          </a:xfrm>
          <a:custGeom>
            <a:avLst/>
            <a:gdLst>
              <a:gd name="connsiteX0" fmla="*/ 125373 w 7447935"/>
              <a:gd name="connsiteY0" fmla="*/ 0 h 3406878"/>
              <a:gd name="connsiteX1" fmla="*/ 7322562 w 7447935"/>
              <a:gd name="connsiteY1" fmla="*/ 0 h 3406878"/>
              <a:gd name="connsiteX2" fmla="*/ 7447935 w 7447935"/>
              <a:gd name="connsiteY2" fmla="*/ 125373 h 3406878"/>
              <a:gd name="connsiteX3" fmla="*/ 7447935 w 7447935"/>
              <a:gd name="connsiteY3" fmla="*/ 3281505 h 3406878"/>
              <a:gd name="connsiteX4" fmla="*/ 7322562 w 7447935"/>
              <a:gd name="connsiteY4" fmla="*/ 3406878 h 3406878"/>
              <a:gd name="connsiteX5" fmla="*/ 125373 w 7447935"/>
              <a:gd name="connsiteY5" fmla="*/ 3406878 h 3406878"/>
              <a:gd name="connsiteX6" fmla="*/ 0 w 7447935"/>
              <a:gd name="connsiteY6" fmla="*/ 3281505 h 3406878"/>
              <a:gd name="connsiteX7" fmla="*/ 0 w 7447935"/>
              <a:gd name="connsiteY7" fmla="*/ 125373 h 3406878"/>
              <a:gd name="connsiteX8" fmla="*/ 125373 w 7447935"/>
              <a:gd name="connsiteY8" fmla="*/ 0 h 340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935" h="3406878">
                <a:moveTo>
                  <a:pt x="125373" y="0"/>
                </a:moveTo>
                <a:lnTo>
                  <a:pt x="7322562" y="0"/>
                </a:lnTo>
                <a:cubicBezTo>
                  <a:pt x="7391804" y="0"/>
                  <a:pt x="7447935" y="56131"/>
                  <a:pt x="7447935" y="125373"/>
                </a:cubicBezTo>
                <a:lnTo>
                  <a:pt x="7447935" y="3281505"/>
                </a:lnTo>
                <a:cubicBezTo>
                  <a:pt x="7447935" y="3350747"/>
                  <a:pt x="7391804" y="3406878"/>
                  <a:pt x="7322562" y="3406878"/>
                </a:cubicBezTo>
                <a:lnTo>
                  <a:pt x="125373" y="3406878"/>
                </a:lnTo>
                <a:cubicBezTo>
                  <a:pt x="56131" y="3406878"/>
                  <a:pt x="0" y="3350747"/>
                  <a:pt x="0" y="3281505"/>
                </a:cubicBezTo>
                <a:lnTo>
                  <a:pt x="0" y="125373"/>
                </a:lnTo>
                <a:cubicBezTo>
                  <a:pt x="0" y="56131"/>
                  <a:pt x="56131" y="0"/>
                  <a:pt x="125373" y="0"/>
                </a:cubicBezTo>
                <a:close/>
              </a:path>
            </a:pathLst>
          </a:custGeom>
          <a:solidFill>
            <a:schemeClr val="bg1">
              <a:lumMod val="95000"/>
              <a:alpha val="25000"/>
            </a:schemeClr>
          </a:solidFill>
          <a:effectLst>
            <a:outerShdw blurRad="850900" dist="609600" dir="5400000" sx="84000" sy="8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53847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49" presetClass="entr" presetSubtype="0" decel="100000"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360"/>
                                          </p:val>
                                        </p:tav>
                                        <p:tav tm="100000">
                                          <p:val>
                                            <p:fltVal val="0"/>
                                          </p:val>
                                        </p:tav>
                                      </p:tavLst>
                                    </p:anim>
                                    <p:animEffect transition="in" filter="fade">
                                      <p:cBhvr>
                                        <p:cTn id="14" dur="500"/>
                                        <p:tgtEl>
                                          <p:spTgt spid="14"/>
                                        </p:tgtEl>
                                      </p:cBhvr>
                                    </p:animEffect>
                                  </p:childTnLst>
                                </p:cTn>
                              </p:par>
                              <p:par>
                                <p:cTn id="15" presetID="49" presetClass="entr" presetSubtype="0" decel="100000" fill="hold" grpId="0" nodeType="withEffect">
                                  <p:stCondLst>
                                    <p:cond delay="75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 calcmode="lin" valueType="num">
                                      <p:cBhvr>
                                        <p:cTn id="19" dur="500" fill="hold"/>
                                        <p:tgtEl>
                                          <p:spTgt spid="15"/>
                                        </p:tgtEl>
                                        <p:attrNameLst>
                                          <p:attrName>style.rotation</p:attrName>
                                        </p:attrNameLst>
                                      </p:cBhvr>
                                      <p:tavLst>
                                        <p:tav tm="0">
                                          <p:val>
                                            <p:fltVal val="360"/>
                                          </p:val>
                                        </p:tav>
                                        <p:tav tm="100000">
                                          <p:val>
                                            <p:fltVal val="0"/>
                                          </p:val>
                                        </p:tav>
                                      </p:tavLst>
                                    </p:anim>
                                    <p:animEffect transition="in" filter="fade">
                                      <p:cBhvr>
                                        <p:cTn id="20" dur="500"/>
                                        <p:tgtEl>
                                          <p:spTgt spid="15"/>
                                        </p:tgtEl>
                                      </p:cBhvr>
                                    </p:animEffect>
                                  </p:childTnLst>
                                </p:cTn>
                              </p:par>
                              <p:par>
                                <p:cTn id="21" presetID="49" presetClass="entr" presetSubtype="0" decel="100000" fill="hold" grpId="0" nodeType="withEffect">
                                  <p:stCondLst>
                                    <p:cond delay="10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style.rotation</p:attrName>
                                        </p:attrNameLst>
                                      </p:cBhvr>
                                      <p:tavLst>
                                        <p:tav tm="0">
                                          <p:val>
                                            <p:fltVal val="360"/>
                                          </p:val>
                                        </p:tav>
                                        <p:tav tm="100000">
                                          <p:val>
                                            <p:fltVal val="0"/>
                                          </p:val>
                                        </p:tav>
                                      </p:tavLst>
                                    </p:anim>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726272-C5AA-4C91-A2BD-D4A6BC511E9D}"/>
              </a:ext>
            </a:extLst>
          </p:cNvPr>
          <p:cNvSpPr/>
          <p:nvPr userDrawn="1"/>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4" name="Rectangle: Rounded Corners 3">
            <a:extLst>
              <a:ext uri="{FF2B5EF4-FFF2-40B4-BE49-F238E27FC236}">
                <a16:creationId xmlns:a16="http://schemas.microsoft.com/office/drawing/2014/main" id="{A9471DCC-F66F-4A8A-9AD0-13A89F07BE34}"/>
              </a:ext>
            </a:extLst>
          </p:cNvPr>
          <p:cNvSpPr/>
          <p:nvPr userDrawn="1"/>
        </p:nvSpPr>
        <p:spPr>
          <a:xfrm>
            <a:off x="2453488"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51D61C9-FFE9-4302-81D6-A3BE4050977C}"/>
              </a:ext>
            </a:extLst>
          </p:cNvPr>
          <p:cNvCxnSpPr>
            <a:cxnSpLocks/>
          </p:cNvCxnSpPr>
          <p:nvPr userDrawn="1"/>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362D9A-79F2-4818-962D-F476DF7FFCED}"/>
              </a:ext>
            </a:extLst>
          </p:cNvPr>
          <p:cNvSpPr>
            <a:spLocks noGrp="1"/>
          </p:cNvSpPr>
          <p:nvPr>
            <p:ph type="title"/>
          </p:nvPr>
        </p:nvSpPr>
        <p:spPr>
          <a:xfrm>
            <a:off x="2780312" y="2381010"/>
            <a:ext cx="6286344" cy="1233518"/>
          </a:xfrm>
          <a:prstGeom prst="rect">
            <a:avLst/>
          </a:prstGeom>
        </p:spPr>
        <p:txBody>
          <a:bodyPr/>
          <a:lstStyle>
            <a:lvl1pPr>
              <a:defRPr sz="4000" b="1">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A255B130-3AE4-48D5-9A86-1ED571DF4CBF}"/>
              </a:ext>
            </a:extLst>
          </p:cNvPr>
          <p:cNvSpPr>
            <a:spLocks noGrp="1"/>
          </p:cNvSpPr>
          <p:nvPr>
            <p:ph type="body" sz="quarter" idx="10"/>
          </p:nvPr>
        </p:nvSpPr>
        <p:spPr>
          <a:xfrm>
            <a:off x="6197096" y="3851315"/>
            <a:ext cx="2186983" cy="390525"/>
          </a:xfrm>
          <a:prstGeom prst="rect">
            <a:avLst/>
          </a:prstGeom>
        </p:spPr>
        <p:txBody>
          <a:bodyPr/>
          <a:lstStyle>
            <a:lvl1pPr marL="0" indent="0">
              <a:buNone/>
              <a:defRPr sz="1600" b="1">
                <a:solidFill>
                  <a:schemeClr val="bg1"/>
                </a:solidFill>
                <a:latin typeface="+mj-lt"/>
              </a:defRPr>
            </a:lvl1pPr>
          </a:lstStyle>
          <a:p>
            <a:pPr lvl="0"/>
            <a:endParaRPr lang="en-US"/>
          </a:p>
        </p:txBody>
      </p:sp>
      <p:pic>
        <p:nvPicPr>
          <p:cNvPr id="8" name="Picture 7">
            <a:extLst>
              <a:ext uri="{FF2B5EF4-FFF2-40B4-BE49-F238E27FC236}">
                <a16:creationId xmlns:a16="http://schemas.microsoft.com/office/drawing/2014/main" id="{10549E3A-6A17-4466-9A3B-63921486D2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897" y="6610714"/>
            <a:ext cx="1273497" cy="128822"/>
          </a:xfrm>
          <a:prstGeom prst="rect">
            <a:avLst/>
          </a:prstGeom>
        </p:spPr>
      </p:pic>
    </p:spTree>
    <p:extLst>
      <p:ext uri="{BB962C8B-B14F-4D97-AF65-F5344CB8AC3E}">
        <p14:creationId xmlns:p14="http://schemas.microsoft.com/office/powerpoint/2010/main" val="169218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675" decel="100000" fill="hold"/>
                                        <p:tgtEl>
                                          <p:spTgt spid="4"/>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11" presetID="2" presetClass="entr" presetSubtype="2" decel="10000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D397B3F-2EBE-45D8-A338-1C0E8E1C8FB6}"/>
              </a:ext>
            </a:extLst>
          </p:cNvPr>
          <p:cNvSpPr>
            <a:spLocks noGrp="1"/>
          </p:cNvSpPr>
          <p:nvPr>
            <p:ph type="pic" sz="quarter" idx="11" hasCustomPrompt="1"/>
          </p:nvPr>
        </p:nvSpPr>
        <p:spPr>
          <a:xfrm>
            <a:off x="7152968" y="999185"/>
            <a:ext cx="3896032" cy="4737939"/>
          </a:xfrm>
          <a:custGeom>
            <a:avLst/>
            <a:gdLst>
              <a:gd name="connsiteX0" fmla="*/ 124829 w 3896032"/>
              <a:gd name="connsiteY0" fmla="*/ 0 h 4737939"/>
              <a:gd name="connsiteX1" fmla="*/ 3771203 w 3896032"/>
              <a:gd name="connsiteY1" fmla="*/ 0 h 4737939"/>
              <a:gd name="connsiteX2" fmla="*/ 3896032 w 3896032"/>
              <a:gd name="connsiteY2" fmla="*/ 124829 h 4737939"/>
              <a:gd name="connsiteX3" fmla="*/ 3896032 w 3896032"/>
              <a:gd name="connsiteY3" fmla="*/ 4613110 h 4737939"/>
              <a:gd name="connsiteX4" fmla="*/ 3771203 w 3896032"/>
              <a:gd name="connsiteY4" fmla="*/ 4737939 h 4737939"/>
              <a:gd name="connsiteX5" fmla="*/ 124829 w 3896032"/>
              <a:gd name="connsiteY5" fmla="*/ 4737939 h 4737939"/>
              <a:gd name="connsiteX6" fmla="*/ 0 w 3896032"/>
              <a:gd name="connsiteY6" fmla="*/ 4613110 h 4737939"/>
              <a:gd name="connsiteX7" fmla="*/ 0 w 3896032"/>
              <a:gd name="connsiteY7" fmla="*/ 124829 h 4737939"/>
              <a:gd name="connsiteX8" fmla="*/ 124829 w 3896032"/>
              <a:gd name="connsiteY8" fmla="*/ 0 h 473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032" h="4737939">
                <a:moveTo>
                  <a:pt x="124829" y="0"/>
                </a:moveTo>
                <a:lnTo>
                  <a:pt x="3771203" y="0"/>
                </a:lnTo>
                <a:cubicBezTo>
                  <a:pt x="3840144" y="0"/>
                  <a:pt x="3896032" y="55888"/>
                  <a:pt x="3896032" y="124829"/>
                </a:cubicBezTo>
                <a:lnTo>
                  <a:pt x="3896032" y="4613110"/>
                </a:lnTo>
                <a:cubicBezTo>
                  <a:pt x="3896032" y="4682051"/>
                  <a:pt x="3840144" y="4737939"/>
                  <a:pt x="3771203" y="4737939"/>
                </a:cubicBezTo>
                <a:lnTo>
                  <a:pt x="124829" y="4737939"/>
                </a:lnTo>
                <a:cubicBezTo>
                  <a:pt x="55888" y="4737939"/>
                  <a:pt x="0" y="4682051"/>
                  <a:pt x="0" y="4613110"/>
                </a:cubicBezTo>
                <a:lnTo>
                  <a:pt x="0" y="124829"/>
                </a:lnTo>
                <a:cubicBezTo>
                  <a:pt x="0" y="55888"/>
                  <a:pt x="55888" y="0"/>
                  <a:pt x="124829" y="0"/>
                </a:cubicBezTo>
                <a:close/>
              </a:path>
            </a:pathLst>
          </a:custGeom>
          <a:solidFill>
            <a:schemeClr val="bg1">
              <a:lumMod val="95000"/>
              <a:alpha val="25000"/>
            </a:schemeClr>
          </a:solidFill>
          <a:effectLst>
            <a:outerShdw blurRad="901700" dist="774700" dir="5400000" sx="84000" sy="8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7" name="Picture Placeholder 6">
            <a:extLst>
              <a:ext uri="{FF2B5EF4-FFF2-40B4-BE49-F238E27FC236}">
                <a16:creationId xmlns:a16="http://schemas.microsoft.com/office/drawing/2014/main" id="{E89CD4AB-89B7-4097-BB79-F9144C1ED0D2}"/>
              </a:ext>
            </a:extLst>
          </p:cNvPr>
          <p:cNvSpPr>
            <a:spLocks noGrp="1"/>
          </p:cNvSpPr>
          <p:nvPr>
            <p:ph type="pic" sz="quarter" idx="10" hasCustomPrompt="1"/>
          </p:nvPr>
        </p:nvSpPr>
        <p:spPr>
          <a:xfrm>
            <a:off x="1" y="3864078"/>
            <a:ext cx="4299153" cy="2993923"/>
          </a:xfrm>
          <a:custGeom>
            <a:avLst/>
            <a:gdLst>
              <a:gd name="connsiteX0" fmla="*/ 0 w 4299153"/>
              <a:gd name="connsiteY0" fmla="*/ 0 h 2993923"/>
              <a:gd name="connsiteX1" fmla="*/ 4184495 w 4299153"/>
              <a:gd name="connsiteY1" fmla="*/ 0 h 2993923"/>
              <a:gd name="connsiteX2" fmla="*/ 4299153 w 4299153"/>
              <a:gd name="connsiteY2" fmla="*/ 114658 h 2993923"/>
              <a:gd name="connsiteX3" fmla="*/ 4299153 w 4299153"/>
              <a:gd name="connsiteY3" fmla="*/ 2993923 h 2993923"/>
              <a:gd name="connsiteX4" fmla="*/ 0 w 4299153"/>
              <a:gd name="connsiteY4" fmla="*/ 2993923 h 299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153" h="2993923">
                <a:moveTo>
                  <a:pt x="0" y="0"/>
                </a:moveTo>
                <a:lnTo>
                  <a:pt x="4184495" y="0"/>
                </a:lnTo>
                <a:cubicBezTo>
                  <a:pt x="4247819" y="0"/>
                  <a:pt x="4299153" y="51334"/>
                  <a:pt x="4299153" y="114658"/>
                </a:cubicBezTo>
                <a:lnTo>
                  <a:pt x="4299153" y="2993923"/>
                </a:lnTo>
                <a:lnTo>
                  <a:pt x="0" y="2993923"/>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45283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9D0D93-22C6-4A4E-9E3B-09BDCCB4A01E}"/>
              </a:ext>
            </a:extLst>
          </p:cNvPr>
          <p:cNvSpPr>
            <a:spLocks noGrp="1"/>
          </p:cNvSpPr>
          <p:nvPr>
            <p:ph type="pic" sz="quarter" idx="10" hasCustomPrompt="1"/>
          </p:nvPr>
        </p:nvSpPr>
        <p:spPr>
          <a:xfrm>
            <a:off x="4743450" y="0"/>
            <a:ext cx="7448550" cy="685800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55723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31C534F3-A910-4B73-A107-8A418FD8D0F8}"/>
              </a:ext>
            </a:extLst>
          </p:cNvPr>
          <p:cNvSpPr/>
          <p:nvPr userDrawn="1"/>
        </p:nvSpPr>
        <p:spPr>
          <a:xfrm flipH="1" flipV="1">
            <a:off x="1" y="1"/>
            <a:ext cx="5732208" cy="5732208"/>
          </a:xfrm>
          <a:custGeom>
            <a:avLst/>
            <a:gdLst>
              <a:gd name="connsiteX0" fmla="*/ 510966 w 510966"/>
              <a:gd name="connsiteY0" fmla="*/ 0 h 510966"/>
              <a:gd name="connsiteX1" fmla="*/ 510966 w 510966"/>
              <a:gd name="connsiteY1" fmla="*/ 510966 h 510966"/>
              <a:gd name="connsiteX2" fmla="*/ 0 w 510966"/>
              <a:gd name="connsiteY2" fmla="*/ 510966 h 510966"/>
              <a:gd name="connsiteX3" fmla="*/ 510966 w 510966"/>
              <a:gd name="connsiteY3" fmla="*/ 0 h 510966"/>
            </a:gdLst>
            <a:ahLst/>
            <a:cxnLst>
              <a:cxn ang="0">
                <a:pos x="connsiteX0" y="connsiteY0"/>
              </a:cxn>
              <a:cxn ang="0">
                <a:pos x="connsiteX1" y="connsiteY1"/>
              </a:cxn>
              <a:cxn ang="0">
                <a:pos x="connsiteX2" y="connsiteY2"/>
              </a:cxn>
              <a:cxn ang="0">
                <a:pos x="connsiteX3" y="connsiteY3"/>
              </a:cxn>
            </a:cxnLst>
            <a:rect l="l" t="t" r="r" b="b"/>
            <a:pathLst>
              <a:path w="510966" h="510966">
                <a:moveTo>
                  <a:pt x="510966" y="0"/>
                </a:moveTo>
                <a:lnTo>
                  <a:pt x="510966" y="510966"/>
                </a:lnTo>
                <a:lnTo>
                  <a:pt x="0" y="510966"/>
                </a:lnTo>
                <a:cubicBezTo>
                  <a:pt x="0" y="228767"/>
                  <a:pt x="228767" y="0"/>
                  <a:pt x="510966" y="0"/>
                </a:cubicBez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A68C1B-291E-4CB9-A8B6-566DF6B11612}"/>
              </a:ext>
            </a:extLst>
          </p:cNvPr>
          <p:cNvSpPr/>
          <p:nvPr userDrawn="1"/>
        </p:nvSpPr>
        <p:spPr>
          <a:xfrm flipH="1" flipV="1">
            <a:off x="1" y="1"/>
            <a:ext cx="3735813" cy="3735813"/>
          </a:xfrm>
          <a:custGeom>
            <a:avLst/>
            <a:gdLst>
              <a:gd name="connsiteX0" fmla="*/ 510966 w 510966"/>
              <a:gd name="connsiteY0" fmla="*/ 0 h 510966"/>
              <a:gd name="connsiteX1" fmla="*/ 510966 w 510966"/>
              <a:gd name="connsiteY1" fmla="*/ 510966 h 510966"/>
              <a:gd name="connsiteX2" fmla="*/ 0 w 510966"/>
              <a:gd name="connsiteY2" fmla="*/ 510966 h 510966"/>
              <a:gd name="connsiteX3" fmla="*/ 510966 w 510966"/>
              <a:gd name="connsiteY3" fmla="*/ 0 h 510966"/>
            </a:gdLst>
            <a:ahLst/>
            <a:cxnLst>
              <a:cxn ang="0">
                <a:pos x="connsiteX0" y="connsiteY0"/>
              </a:cxn>
              <a:cxn ang="0">
                <a:pos x="connsiteX1" y="connsiteY1"/>
              </a:cxn>
              <a:cxn ang="0">
                <a:pos x="connsiteX2" y="connsiteY2"/>
              </a:cxn>
              <a:cxn ang="0">
                <a:pos x="connsiteX3" y="connsiteY3"/>
              </a:cxn>
            </a:cxnLst>
            <a:rect l="l" t="t" r="r" b="b"/>
            <a:pathLst>
              <a:path w="510966" h="510966">
                <a:moveTo>
                  <a:pt x="510966" y="0"/>
                </a:moveTo>
                <a:lnTo>
                  <a:pt x="510966" y="510966"/>
                </a:lnTo>
                <a:lnTo>
                  <a:pt x="0" y="510966"/>
                </a:lnTo>
                <a:cubicBezTo>
                  <a:pt x="0" y="228767"/>
                  <a:pt x="228767" y="0"/>
                  <a:pt x="510966" y="0"/>
                </a:cubicBezTo>
                <a:close/>
              </a:path>
            </a:pathLst>
          </a:custGeom>
          <a:gradFill>
            <a:gsLst>
              <a:gs pos="0">
                <a:schemeClr val="accent4"/>
              </a:gs>
              <a:gs pos="85000">
                <a:schemeClr val="accent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2B8377AF-91E1-4C4E-8902-B388E0BACADE}"/>
              </a:ext>
            </a:extLst>
          </p:cNvPr>
          <p:cNvSpPr>
            <a:spLocks noGrp="1"/>
          </p:cNvSpPr>
          <p:nvPr userDrawn="1">
            <p:ph type="pic" sz="quarter" idx="10" hasCustomPrompt="1"/>
          </p:nvPr>
        </p:nvSpPr>
        <p:spPr>
          <a:xfrm>
            <a:off x="1113236" y="0"/>
            <a:ext cx="4525564" cy="6858000"/>
          </a:xfrm>
          <a:custGeom>
            <a:avLst/>
            <a:gdLst>
              <a:gd name="connsiteX0" fmla="*/ 0 w 4525564"/>
              <a:gd name="connsiteY0" fmla="*/ 0 h 6858000"/>
              <a:gd name="connsiteX1" fmla="*/ 4525564 w 4525564"/>
              <a:gd name="connsiteY1" fmla="*/ 0 h 6858000"/>
              <a:gd name="connsiteX2" fmla="*/ 4525564 w 4525564"/>
              <a:gd name="connsiteY2" fmla="*/ 6858000 h 6858000"/>
              <a:gd name="connsiteX3" fmla="*/ 0 w 45255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25564" h="6858000">
                <a:moveTo>
                  <a:pt x="0" y="0"/>
                </a:moveTo>
                <a:lnTo>
                  <a:pt x="4525564" y="0"/>
                </a:lnTo>
                <a:lnTo>
                  <a:pt x="4525564" y="6858000"/>
                </a:lnTo>
                <a:lnTo>
                  <a:pt x="0" y="6858000"/>
                </a:lnTo>
                <a:close/>
              </a:path>
            </a:pathLst>
          </a:custGeom>
          <a:noFill/>
          <a:effectLst>
            <a:outerShdw blurRad="1104900" dist="1206500" dir="5400000" sx="81000" sy="81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9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grpSp>
        <p:nvGrpSpPr>
          <p:cNvPr id="9" name="Group 8">
            <a:extLst>
              <a:ext uri="{FF2B5EF4-FFF2-40B4-BE49-F238E27FC236}">
                <a16:creationId xmlns:a16="http://schemas.microsoft.com/office/drawing/2014/main" id="{8C21F130-CBB8-47E3-970B-FBCC2C230D8E}"/>
              </a:ext>
            </a:extLst>
          </p:cNvPr>
          <p:cNvGrpSpPr/>
          <p:nvPr userDrawn="1"/>
        </p:nvGrpSpPr>
        <p:grpSpPr>
          <a:xfrm>
            <a:off x="284356" y="300486"/>
            <a:ext cx="469009" cy="444795"/>
            <a:chOff x="1636700" y="2361281"/>
            <a:chExt cx="2251688" cy="2135438"/>
          </a:xfrm>
        </p:grpSpPr>
        <p:sp>
          <p:nvSpPr>
            <p:cNvPr id="10" name="Oval 9">
              <a:extLst>
                <a:ext uri="{FF2B5EF4-FFF2-40B4-BE49-F238E27FC236}">
                  <a16:creationId xmlns:a16="http://schemas.microsoft.com/office/drawing/2014/main" id="{B6E506CE-D04A-4864-A072-C511E3A50CAB}"/>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Freeform: Shape 10">
              <a:extLst>
                <a:ext uri="{FF2B5EF4-FFF2-40B4-BE49-F238E27FC236}">
                  <a16:creationId xmlns:a16="http://schemas.microsoft.com/office/drawing/2014/main" id="{05E585CB-165C-4B75-B295-048116E7C55B}"/>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2" name="Oval 11">
              <a:extLst>
                <a:ext uri="{FF2B5EF4-FFF2-40B4-BE49-F238E27FC236}">
                  <a16:creationId xmlns:a16="http://schemas.microsoft.com/office/drawing/2014/main" id="{8985D8EA-42F0-452C-904D-8430550A3193}"/>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79700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6" presetClass="emph" presetSubtype="0" decel="100000" fill="hold" grpId="1" nodeType="withEffect">
                                  <p:stCondLst>
                                    <p:cond delay="250"/>
                                  </p:stCondLst>
                                  <p:childTnLst>
                                    <p:animScale>
                                      <p:cBhvr>
                                        <p:cTn id="9" dur="1500" fill="hold"/>
                                        <p:tgtEl>
                                          <p:spTgt spid="5"/>
                                        </p:tgtEl>
                                      </p:cBhvr>
                                      <p:by x="108000" y="108000"/>
                                    </p:animScale>
                                  </p:childTnLst>
                                </p:cTn>
                              </p:par>
                              <p:par>
                                <p:cTn id="10" presetID="2" presetClass="entr" presetSubtype="9" decel="10000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750" fill="hold"/>
                                        <p:tgtEl>
                                          <p:spTgt spid="13"/>
                                        </p:tgtEl>
                                        <p:attrNameLst>
                                          <p:attrName>ppt_x</p:attrName>
                                        </p:attrNameLst>
                                      </p:cBhvr>
                                      <p:tavLst>
                                        <p:tav tm="0">
                                          <p:val>
                                            <p:strVal val="0-#ppt_w/2"/>
                                          </p:val>
                                        </p:tav>
                                        <p:tav tm="100000">
                                          <p:val>
                                            <p:strVal val="#ppt_x"/>
                                          </p:val>
                                        </p:tav>
                                      </p:tavLst>
                                    </p:anim>
                                    <p:anim calcmode="lin" valueType="num">
                                      <p:cBhvr additive="base">
                                        <p:cTn id="13" dur="750" fill="hold"/>
                                        <p:tgtEl>
                                          <p:spTgt spid="13"/>
                                        </p:tgtEl>
                                        <p:attrNameLst>
                                          <p:attrName>ppt_y</p:attrName>
                                        </p:attrNameLst>
                                      </p:cBhvr>
                                      <p:tavLst>
                                        <p:tav tm="0">
                                          <p:val>
                                            <p:strVal val="0-#ppt_h/2"/>
                                          </p:val>
                                        </p:tav>
                                        <p:tav tm="100000">
                                          <p:val>
                                            <p:strVal val="#ppt_y"/>
                                          </p:val>
                                        </p:tav>
                                      </p:tavLst>
                                    </p:anim>
                                  </p:childTnLst>
                                </p:cTn>
                              </p:par>
                              <p:par>
                                <p:cTn id="14" presetID="2" presetClass="entr" presetSubtype="9" decel="100000" fill="hold" grpId="0"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750" fill="hold"/>
                                        <p:tgtEl>
                                          <p:spTgt spid="14"/>
                                        </p:tgtEl>
                                        <p:attrNameLst>
                                          <p:attrName>ppt_x</p:attrName>
                                        </p:attrNameLst>
                                      </p:cBhvr>
                                      <p:tavLst>
                                        <p:tav tm="0">
                                          <p:val>
                                            <p:strVal val="0-#ppt_w/2"/>
                                          </p:val>
                                        </p:tav>
                                        <p:tav tm="100000">
                                          <p:val>
                                            <p:strVal val="#ppt_x"/>
                                          </p:val>
                                        </p:tav>
                                      </p:tavLst>
                                    </p:anim>
                                    <p:anim calcmode="lin" valueType="num">
                                      <p:cBhvr additive="base">
                                        <p:cTn id="17" dur="750" fill="hold"/>
                                        <p:tgtEl>
                                          <p:spTgt spid="14"/>
                                        </p:tgtEl>
                                        <p:attrNameLst>
                                          <p:attrName>ppt_y</p:attrName>
                                        </p:attrNameLst>
                                      </p:cBhvr>
                                      <p:tavLst>
                                        <p:tav tm="0">
                                          <p:val>
                                            <p:strVal val="0-#ppt_h/2"/>
                                          </p:val>
                                        </p:tav>
                                        <p:tav tm="100000">
                                          <p:val>
                                            <p:strVal val="#ppt_y"/>
                                          </p:val>
                                        </p:tav>
                                      </p:tavLst>
                                    </p:anim>
                                  </p:childTnLst>
                                </p:cTn>
                              </p:par>
                              <p:par>
                                <p:cTn id="18" presetID="10" presetClass="entr" presetSubtype="0" fill="hold"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p:bldP spid="5" grpId="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AF01957-43B7-450A-A915-B133205744EA}"/>
              </a:ext>
            </a:extLst>
          </p:cNvPr>
          <p:cNvSpPr>
            <a:spLocks noGrp="1"/>
          </p:cNvSpPr>
          <p:nvPr>
            <p:ph type="pic" sz="quarter" idx="10" hasCustomPrompt="1"/>
          </p:nvPr>
        </p:nvSpPr>
        <p:spPr>
          <a:xfrm>
            <a:off x="2165207" y="1023159"/>
            <a:ext cx="3394937" cy="2041871"/>
          </a:xfrm>
          <a:custGeom>
            <a:avLst/>
            <a:gdLst>
              <a:gd name="connsiteX0" fmla="*/ 83900 w 3394937"/>
              <a:gd name="connsiteY0" fmla="*/ 0 h 2041871"/>
              <a:gd name="connsiteX1" fmla="*/ 3311037 w 3394937"/>
              <a:gd name="connsiteY1" fmla="*/ 0 h 2041871"/>
              <a:gd name="connsiteX2" fmla="*/ 3394937 w 3394937"/>
              <a:gd name="connsiteY2" fmla="*/ 83900 h 2041871"/>
              <a:gd name="connsiteX3" fmla="*/ 3394937 w 3394937"/>
              <a:gd name="connsiteY3" fmla="*/ 1957971 h 2041871"/>
              <a:gd name="connsiteX4" fmla="*/ 3311037 w 3394937"/>
              <a:gd name="connsiteY4" fmla="*/ 2041871 h 2041871"/>
              <a:gd name="connsiteX5" fmla="*/ 83900 w 3394937"/>
              <a:gd name="connsiteY5" fmla="*/ 2041871 h 2041871"/>
              <a:gd name="connsiteX6" fmla="*/ 0 w 3394937"/>
              <a:gd name="connsiteY6" fmla="*/ 1957971 h 2041871"/>
              <a:gd name="connsiteX7" fmla="*/ 0 w 3394937"/>
              <a:gd name="connsiteY7" fmla="*/ 83900 h 2041871"/>
              <a:gd name="connsiteX8" fmla="*/ 83900 w 3394937"/>
              <a:gd name="connsiteY8" fmla="*/ 0 h 20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937" h="2041871">
                <a:moveTo>
                  <a:pt x="83900" y="0"/>
                </a:moveTo>
                <a:lnTo>
                  <a:pt x="3311037" y="0"/>
                </a:lnTo>
                <a:cubicBezTo>
                  <a:pt x="3357374" y="0"/>
                  <a:pt x="3394937" y="37563"/>
                  <a:pt x="3394937" y="83900"/>
                </a:cubicBezTo>
                <a:lnTo>
                  <a:pt x="3394937" y="1957971"/>
                </a:lnTo>
                <a:cubicBezTo>
                  <a:pt x="3394937" y="2004308"/>
                  <a:pt x="3357374" y="2041871"/>
                  <a:pt x="3311037" y="2041871"/>
                </a:cubicBezTo>
                <a:lnTo>
                  <a:pt x="83900" y="2041871"/>
                </a:lnTo>
                <a:cubicBezTo>
                  <a:pt x="37563" y="2041871"/>
                  <a:pt x="0" y="2004308"/>
                  <a:pt x="0" y="1957971"/>
                </a:cubicBezTo>
                <a:lnTo>
                  <a:pt x="0" y="83900"/>
                </a:lnTo>
                <a:cubicBezTo>
                  <a:pt x="0" y="37563"/>
                  <a:pt x="37563" y="0"/>
                  <a:pt x="83900" y="0"/>
                </a:cubicBezTo>
                <a:close/>
              </a:path>
            </a:pathLst>
          </a:custGeom>
          <a:solidFill>
            <a:schemeClr val="bg1">
              <a:lumMod val="95000"/>
              <a:alpha val="25000"/>
            </a:schemeClr>
          </a:solidFill>
          <a:effectLst>
            <a:outerShdw blurRad="863600" dist="304800" dir="5400000" sx="78000" sy="78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7" name="Picture Placeholder 6">
            <a:extLst>
              <a:ext uri="{FF2B5EF4-FFF2-40B4-BE49-F238E27FC236}">
                <a16:creationId xmlns:a16="http://schemas.microsoft.com/office/drawing/2014/main" id="{F2622BF3-2890-4A0A-B701-D94D1F784E58}"/>
              </a:ext>
            </a:extLst>
          </p:cNvPr>
          <p:cNvSpPr>
            <a:spLocks noGrp="1"/>
          </p:cNvSpPr>
          <p:nvPr>
            <p:ph type="pic" sz="quarter" idx="11" hasCustomPrompt="1"/>
          </p:nvPr>
        </p:nvSpPr>
        <p:spPr>
          <a:xfrm>
            <a:off x="2165207" y="3792973"/>
            <a:ext cx="3394937" cy="2041871"/>
          </a:xfrm>
          <a:custGeom>
            <a:avLst/>
            <a:gdLst>
              <a:gd name="connsiteX0" fmla="*/ 83900 w 3394937"/>
              <a:gd name="connsiteY0" fmla="*/ 0 h 2041871"/>
              <a:gd name="connsiteX1" fmla="*/ 3311037 w 3394937"/>
              <a:gd name="connsiteY1" fmla="*/ 0 h 2041871"/>
              <a:gd name="connsiteX2" fmla="*/ 3394937 w 3394937"/>
              <a:gd name="connsiteY2" fmla="*/ 83900 h 2041871"/>
              <a:gd name="connsiteX3" fmla="*/ 3394937 w 3394937"/>
              <a:gd name="connsiteY3" fmla="*/ 1957971 h 2041871"/>
              <a:gd name="connsiteX4" fmla="*/ 3311037 w 3394937"/>
              <a:gd name="connsiteY4" fmla="*/ 2041871 h 2041871"/>
              <a:gd name="connsiteX5" fmla="*/ 83900 w 3394937"/>
              <a:gd name="connsiteY5" fmla="*/ 2041871 h 2041871"/>
              <a:gd name="connsiteX6" fmla="*/ 0 w 3394937"/>
              <a:gd name="connsiteY6" fmla="*/ 1957971 h 2041871"/>
              <a:gd name="connsiteX7" fmla="*/ 0 w 3394937"/>
              <a:gd name="connsiteY7" fmla="*/ 83900 h 2041871"/>
              <a:gd name="connsiteX8" fmla="*/ 83900 w 3394937"/>
              <a:gd name="connsiteY8" fmla="*/ 0 h 20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937" h="2041871">
                <a:moveTo>
                  <a:pt x="83900" y="0"/>
                </a:moveTo>
                <a:lnTo>
                  <a:pt x="3311037" y="0"/>
                </a:lnTo>
                <a:cubicBezTo>
                  <a:pt x="3357374" y="0"/>
                  <a:pt x="3394937" y="37563"/>
                  <a:pt x="3394937" y="83900"/>
                </a:cubicBezTo>
                <a:lnTo>
                  <a:pt x="3394937" y="1957971"/>
                </a:lnTo>
                <a:cubicBezTo>
                  <a:pt x="3394937" y="2004308"/>
                  <a:pt x="3357374" y="2041871"/>
                  <a:pt x="3311037" y="2041871"/>
                </a:cubicBezTo>
                <a:lnTo>
                  <a:pt x="83900" y="2041871"/>
                </a:lnTo>
                <a:cubicBezTo>
                  <a:pt x="37563" y="2041871"/>
                  <a:pt x="0" y="2004308"/>
                  <a:pt x="0" y="1957971"/>
                </a:cubicBezTo>
                <a:lnTo>
                  <a:pt x="0" y="83900"/>
                </a:lnTo>
                <a:cubicBezTo>
                  <a:pt x="0" y="37563"/>
                  <a:pt x="37563" y="0"/>
                  <a:pt x="83900" y="0"/>
                </a:cubicBezTo>
                <a:close/>
              </a:path>
            </a:pathLst>
          </a:custGeom>
          <a:solidFill>
            <a:schemeClr val="bg1">
              <a:lumMod val="95000"/>
              <a:alpha val="25000"/>
            </a:schemeClr>
          </a:solidFill>
          <a:effectLst>
            <a:outerShdw blurRad="863600" dist="304800" dir="5400000" sx="78000" sy="78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143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C6E3791-5CC5-4FF8-8BA7-21BF20265794}"/>
              </a:ext>
            </a:extLst>
          </p:cNvPr>
          <p:cNvSpPr>
            <a:spLocks noGrp="1"/>
          </p:cNvSpPr>
          <p:nvPr>
            <p:ph type="pic" sz="quarter" idx="10" hasCustomPrompt="1"/>
          </p:nvPr>
        </p:nvSpPr>
        <p:spPr>
          <a:xfrm>
            <a:off x="162878" y="159657"/>
            <a:ext cx="8722342" cy="6538686"/>
          </a:xfrm>
          <a:custGeom>
            <a:avLst/>
            <a:gdLst>
              <a:gd name="connsiteX0" fmla="*/ 0 w 8722342"/>
              <a:gd name="connsiteY0" fmla="*/ 0 h 6538686"/>
              <a:gd name="connsiteX1" fmla="*/ 8722342 w 8722342"/>
              <a:gd name="connsiteY1" fmla="*/ 0 h 6538686"/>
              <a:gd name="connsiteX2" fmla="*/ 8722342 w 8722342"/>
              <a:gd name="connsiteY2" fmla="*/ 6538686 h 6538686"/>
              <a:gd name="connsiteX3" fmla="*/ 0 w 8722342"/>
              <a:gd name="connsiteY3" fmla="*/ 6538686 h 6538686"/>
            </a:gdLst>
            <a:ahLst/>
            <a:cxnLst>
              <a:cxn ang="0">
                <a:pos x="connsiteX0" y="connsiteY0"/>
              </a:cxn>
              <a:cxn ang="0">
                <a:pos x="connsiteX1" y="connsiteY1"/>
              </a:cxn>
              <a:cxn ang="0">
                <a:pos x="connsiteX2" y="connsiteY2"/>
              </a:cxn>
              <a:cxn ang="0">
                <a:pos x="connsiteX3" y="connsiteY3"/>
              </a:cxn>
            </a:cxnLst>
            <a:rect l="l" t="t" r="r" b="b"/>
            <a:pathLst>
              <a:path w="8722342" h="6538686">
                <a:moveTo>
                  <a:pt x="0" y="0"/>
                </a:moveTo>
                <a:lnTo>
                  <a:pt x="8722342" y="0"/>
                </a:lnTo>
                <a:lnTo>
                  <a:pt x="8722342" y="6538686"/>
                </a:lnTo>
                <a:lnTo>
                  <a:pt x="0" y="6538686"/>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68336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47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4097B15-BD85-4DF5-8297-0DA79EB324F0}"/>
              </a:ext>
            </a:extLst>
          </p:cNvPr>
          <p:cNvSpPr>
            <a:spLocks noGrp="1"/>
          </p:cNvSpPr>
          <p:nvPr>
            <p:ph type="pic" sz="quarter" idx="10" hasCustomPrompt="1"/>
          </p:nvPr>
        </p:nvSpPr>
        <p:spPr>
          <a:xfrm>
            <a:off x="8128000" y="3429000"/>
            <a:ext cx="4064000" cy="3429000"/>
          </a:xfrm>
          <a:custGeom>
            <a:avLst/>
            <a:gdLst>
              <a:gd name="connsiteX0" fmla="*/ 0 w 4064000"/>
              <a:gd name="connsiteY0" fmla="*/ 0 h 3429000"/>
              <a:gd name="connsiteX1" fmla="*/ 4064000 w 4064000"/>
              <a:gd name="connsiteY1" fmla="*/ 0 h 3429000"/>
              <a:gd name="connsiteX2" fmla="*/ 4064000 w 4064000"/>
              <a:gd name="connsiteY2" fmla="*/ 3429000 h 3429000"/>
              <a:gd name="connsiteX3" fmla="*/ 0 w 4064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064000" h="3429000">
                <a:moveTo>
                  <a:pt x="0" y="0"/>
                </a:moveTo>
                <a:lnTo>
                  <a:pt x="4064000" y="0"/>
                </a:lnTo>
                <a:lnTo>
                  <a:pt x="4064000" y="3429000"/>
                </a:lnTo>
                <a:lnTo>
                  <a:pt x="0" y="3429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69813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40649B32-B17C-44D7-981D-1A6A1C66D1B7}"/>
              </a:ext>
            </a:extLst>
          </p:cNvPr>
          <p:cNvSpPr>
            <a:spLocks noGrp="1"/>
          </p:cNvSpPr>
          <p:nvPr>
            <p:ph type="pic" sz="quarter" idx="29" hasCustomPrompt="1"/>
          </p:nvPr>
        </p:nvSpPr>
        <p:spPr>
          <a:xfrm>
            <a:off x="6095992" y="4572000"/>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3" name="Picture Placeholder 32">
            <a:extLst>
              <a:ext uri="{FF2B5EF4-FFF2-40B4-BE49-F238E27FC236}">
                <a16:creationId xmlns:a16="http://schemas.microsoft.com/office/drawing/2014/main" id="{6D8782F9-A59C-4E81-AE78-AF91F64D8339}"/>
              </a:ext>
            </a:extLst>
          </p:cNvPr>
          <p:cNvSpPr>
            <a:spLocks noGrp="1"/>
          </p:cNvSpPr>
          <p:nvPr>
            <p:ph type="pic" sz="quarter" idx="30" hasCustomPrompt="1"/>
          </p:nvPr>
        </p:nvSpPr>
        <p:spPr>
          <a:xfrm>
            <a:off x="3047996" y="4572000"/>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2" name="Picture Placeholder 31">
            <a:extLst>
              <a:ext uri="{FF2B5EF4-FFF2-40B4-BE49-F238E27FC236}">
                <a16:creationId xmlns:a16="http://schemas.microsoft.com/office/drawing/2014/main" id="{470FFB04-2C9C-4E4D-9036-D72B6F5F8CF0}"/>
              </a:ext>
            </a:extLst>
          </p:cNvPr>
          <p:cNvSpPr>
            <a:spLocks noGrp="1"/>
          </p:cNvSpPr>
          <p:nvPr>
            <p:ph type="pic" sz="quarter" idx="31" hasCustomPrompt="1"/>
          </p:nvPr>
        </p:nvSpPr>
        <p:spPr>
          <a:xfrm>
            <a:off x="0" y="4572000"/>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1" name="Picture Placeholder 30">
            <a:extLst>
              <a:ext uri="{FF2B5EF4-FFF2-40B4-BE49-F238E27FC236}">
                <a16:creationId xmlns:a16="http://schemas.microsoft.com/office/drawing/2014/main" id="{C4ED4CC5-61DD-415E-9A7F-01C867944BBF}"/>
              </a:ext>
            </a:extLst>
          </p:cNvPr>
          <p:cNvSpPr>
            <a:spLocks noGrp="1"/>
          </p:cNvSpPr>
          <p:nvPr>
            <p:ph type="pic" sz="quarter" idx="28" hasCustomPrompt="1"/>
          </p:nvPr>
        </p:nvSpPr>
        <p:spPr>
          <a:xfrm>
            <a:off x="9143988" y="4572000"/>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30" name="Picture Placeholder 29">
            <a:extLst>
              <a:ext uri="{FF2B5EF4-FFF2-40B4-BE49-F238E27FC236}">
                <a16:creationId xmlns:a16="http://schemas.microsoft.com/office/drawing/2014/main" id="{0911BD53-18C1-4263-8637-478B4E3CE09C}"/>
              </a:ext>
            </a:extLst>
          </p:cNvPr>
          <p:cNvSpPr>
            <a:spLocks noGrp="1"/>
          </p:cNvSpPr>
          <p:nvPr>
            <p:ph type="pic" sz="quarter" idx="27" hasCustomPrompt="1"/>
          </p:nvPr>
        </p:nvSpPr>
        <p:spPr>
          <a:xfrm>
            <a:off x="9143988" y="2286001"/>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29" name="Picture Placeholder 28">
            <a:extLst>
              <a:ext uri="{FF2B5EF4-FFF2-40B4-BE49-F238E27FC236}">
                <a16:creationId xmlns:a16="http://schemas.microsoft.com/office/drawing/2014/main" id="{3412962F-DBE7-4384-9608-E7402E2E666C}"/>
              </a:ext>
            </a:extLst>
          </p:cNvPr>
          <p:cNvSpPr>
            <a:spLocks noGrp="1"/>
          </p:cNvSpPr>
          <p:nvPr>
            <p:ph type="pic" sz="quarter" idx="26" hasCustomPrompt="1"/>
          </p:nvPr>
        </p:nvSpPr>
        <p:spPr>
          <a:xfrm>
            <a:off x="0" y="2286001"/>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9" name="Picture Placeholder 18">
            <a:extLst>
              <a:ext uri="{FF2B5EF4-FFF2-40B4-BE49-F238E27FC236}">
                <a16:creationId xmlns:a16="http://schemas.microsoft.com/office/drawing/2014/main" id="{51A11358-1B05-43AA-AD16-DE23AA2DB52C}"/>
              </a:ext>
            </a:extLst>
          </p:cNvPr>
          <p:cNvSpPr>
            <a:spLocks noGrp="1"/>
          </p:cNvSpPr>
          <p:nvPr>
            <p:ph type="pic" sz="quarter" idx="23" hasCustomPrompt="1"/>
          </p:nvPr>
        </p:nvSpPr>
        <p:spPr>
          <a:xfrm>
            <a:off x="3047996" y="2"/>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20" name="Picture Placeholder 19">
            <a:extLst>
              <a:ext uri="{FF2B5EF4-FFF2-40B4-BE49-F238E27FC236}">
                <a16:creationId xmlns:a16="http://schemas.microsoft.com/office/drawing/2014/main" id="{0C80C12B-91CD-407F-A26B-FB40C36513B7}"/>
              </a:ext>
            </a:extLst>
          </p:cNvPr>
          <p:cNvSpPr>
            <a:spLocks noGrp="1"/>
          </p:cNvSpPr>
          <p:nvPr>
            <p:ph type="pic" sz="quarter" idx="24" hasCustomPrompt="1"/>
          </p:nvPr>
        </p:nvSpPr>
        <p:spPr>
          <a:xfrm>
            <a:off x="6095992" y="2"/>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21" name="Picture Placeholder 20">
            <a:extLst>
              <a:ext uri="{FF2B5EF4-FFF2-40B4-BE49-F238E27FC236}">
                <a16:creationId xmlns:a16="http://schemas.microsoft.com/office/drawing/2014/main" id="{868C7597-3A42-441D-BCED-EB78B43F6228}"/>
              </a:ext>
            </a:extLst>
          </p:cNvPr>
          <p:cNvSpPr>
            <a:spLocks noGrp="1"/>
          </p:cNvSpPr>
          <p:nvPr>
            <p:ph type="pic" sz="quarter" idx="25" hasCustomPrompt="1"/>
          </p:nvPr>
        </p:nvSpPr>
        <p:spPr>
          <a:xfrm>
            <a:off x="9143988" y="2"/>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4" name="Picture Placeholder 13">
            <a:extLst>
              <a:ext uri="{FF2B5EF4-FFF2-40B4-BE49-F238E27FC236}">
                <a16:creationId xmlns:a16="http://schemas.microsoft.com/office/drawing/2014/main" id="{E59D3E56-E0CB-48A2-A2EA-6E9D6BF229E6}"/>
              </a:ext>
            </a:extLst>
          </p:cNvPr>
          <p:cNvSpPr>
            <a:spLocks noGrp="1"/>
          </p:cNvSpPr>
          <p:nvPr>
            <p:ph type="pic" sz="quarter" idx="22" hasCustomPrompt="1"/>
          </p:nvPr>
        </p:nvSpPr>
        <p:spPr>
          <a:xfrm>
            <a:off x="0" y="2"/>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15339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31" grpId="0" animBg="1"/>
      <p:bldP spid="30" grpId="0" animBg="1"/>
      <p:bldP spid="29" grpId="0" animBg="1"/>
      <p:bldP spid="19" grpId="0" animBg="1"/>
      <p:bldP spid="20" grpId="0" animBg="1"/>
      <p:bldP spid="21" grpId="0" animBg="1"/>
      <p:bldP spid="14"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91EBBCA-BD3B-43BE-B82D-5C37ADEC615A}"/>
              </a:ext>
            </a:extLst>
          </p:cNvPr>
          <p:cNvSpPr>
            <a:spLocks noGrp="1"/>
          </p:cNvSpPr>
          <p:nvPr>
            <p:ph type="pic" sz="quarter" idx="11" hasCustomPrompt="1"/>
          </p:nvPr>
        </p:nvSpPr>
        <p:spPr>
          <a:xfrm>
            <a:off x="6002338" y="0"/>
            <a:ext cx="6189662" cy="4875119"/>
          </a:xfrm>
          <a:custGeom>
            <a:avLst/>
            <a:gdLst>
              <a:gd name="connsiteX0" fmla="*/ 0 w 6189662"/>
              <a:gd name="connsiteY0" fmla="*/ 0 h 4875119"/>
              <a:gd name="connsiteX1" fmla="*/ 6189662 w 6189662"/>
              <a:gd name="connsiteY1" fmla="*/ 0 h 4875119"/>
              <a:gd name="connsiteX2" fmla="*/ 6189662 w 6189662"/>
              <a:gd name="connsiteY2" fmla="*/ 4875119 h 4875119"/>
              <a:gd name="connsiteX3" fmla="*/ 0 w 6189662"/>
              <a:gd name="connsiteY3" fmla="*/ 4875119 h 4875119"/>
            </a:gdLst>
            <a:ahLst/>
            <a:cxnLst>
              <a:cxn ang="0">
                <a:pos x="connsiteX0" y="connsiteY0"/>
              </a:cxn>
              <a:cxn ang="0">
                <a:pos x="connsiteX1" y="connsiteY1"/>
              </a:cxn>
              <a:cxn ang="0">
                <a:pos x="connsiteX2" y="connsiteY2"/>
              </a:cxn>
              <a:cxn ang="0">
                <a:pos x="connsiteX3" y="connsiteY3"/>
              </a:cxn>
            </a:cxnLst>
            <a:rect l="l" t="t" r="r" b="b"/>
            <a:pathLst>
              <a:path w="6189662" h="4875119">
                <a:moveTo>
                  <a:pt x="0" y="0"/>
                </a:moveTo>
                <a:lnTo>
                  <a:pt x="6189662" y="0"/>
                </a:lnTo>
                <a:lnTo>
                  <a:pt x="6189662" y="4875119"/>
                </a:lnTo>
                <a:lnTo>
                  <a:pt x="0" y="487511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2" name="Picture Placeholder 3">
            <a:extLst>
              <a:ext uri="{FF2B5EF4-FFF2-40B4-BE49-F238E27FC236}">
                <a16:creationId xmlns:a16="http://schemas.microsoft.com/office/drawing/2014/main" id="{98CCC672-07A3-4ECC-847E-41474F7CB069}"/>
              </a:ext>
            </a:extLst>
          </p:cNvPr>
          <p:cNvSpPr>
            <a:spLocks noGrp="1"/>
          </p:cNvSpPr>
          <p:nvPr>
            <p:ph type="pic" sz="quarter" idx="10" hasCustomPrompt="1"/>
          </p:nvPr>
        </p:nvSpPr>
        <p:spPr>
          <a:xfrm>
            <a:off x="0" y="0"/>
            <a:ext cx="6002338" cy="685800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Tree>
    <p:extLst>
      <p:ext uri="{BB962C8B-B14F-4D97-AF65-F5344CB8AC3E}">
        <p14:creationId xmlns:p14="http://schemas.microsoft.com/office/powerpoint/2010/main" val="24749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51_Title Slide">
    <p:bg>
      <p:bgPr>
        <a:gradFill>
          <a:gsLst>
            <a:gs pos="0">
              <a:schemeClr val="accent4"/>
            </a:gs>
            <a:gs pos="85000">
              <a:schemeClr val="accent1"/>
            </a:gs>
          </a:gsLst>
          <a:path path="circle">
            <a:fillToRect l="100000" t="100000"/>
          </a:path>
        </a:gra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8802AE1F-6405-4895-944C-200803F64158}"/>
              </a:ext>
            </a:extLst>
          </p:cNvPr>
          <p:cNvSpPr>
            <a:spLocks noGrp="1"/>
          </p:cNvSpPr>
          <p:nvPr>
            <p:ph type="pic" sz="quarter" idx="10" hasCustomPrompt="1"/>
          </p:nvPr>
        </p:nvSpPr>
        <p:spPr>
          <a:xfrm>
            <a:off x="5610225" y="2506778"/>
            <a:ext cx="971550" cy="971550"/>
          </a:xfrm>
          <a:custGeom>
            <a:avLst/>
            <a:gdLst>
              <a:gd name="connsiteX0" fmla="*/ 485775 w 971550"/>
              <a:gd name="connsiteY0" fmla="*/ 0 h 971550"/>
              <a:gd name="connsiteX1" fmla="*/ 971550 w 971550"/>
              <a:gd name="connsiteY1" fmla="*/ 485775 h 971550"/>
              <a:gd name="connsiteX2" fmla="*/ 485775 w 971550"/>
              <a:gd name="connsiteY2" fmla="*/ 971550 h 971550"/>
              <a:gd name="connsiteX3" fmla="*/ 0 w 971550"/>
              <a:gd name="connsiteY3" fmla="*/ 485775 h 971550"/>
              <a:gd name="connsiteX4" fmla="*/ 485775 w 971550"/>
              <a:gd name="connsiteY4" fmla="*/ 0 h 9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0" h="971550">
                <a:moveTo>
                  <a:pt x="485775" y="0"/>
                </a:moveTo>
                <a:cubicBezTo>
                  <a:pt x="754061" y="0"/>
                  <a:pt x="971550" y="217489"/>
                  <a:pt x="971550" y="485775"/>
                </a:cubicBezTo>
                <a:cubicBezTo>
                  <a:pt x="971550" y="754061"/>
                  <a:pt x="754061" y="971550"/>
                  <a:pt x="485775" y="971550"/>
                </a:cubicBezTo>
                <a:cubicBezTo>
                  <a:pt x="217489" y="971550"/>
                  <a:pt x="0" y="754061"/>
                  <a:pt x="0" y="485775"/>
                </a:cubicBezTo>
                <a:cubicBezTo>
                  <a:pt x="0" y="217489"/>
                  <a:pt x="217489" y="0"/>
                  <a:pt x="485775"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9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2" name="TextBox 1">
            <a:extLst>
              <a:ext uri="{FF2B5EF4-FFF2-40B4-BE49-F238E27FC236}">
                <a16:creationId xmlns:a16="http://schemas.microsoft.com/office/drawing/2014/main" id="{48A94BBB-7912-47C4-912F-6966ED3C08FD}"/>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3" name="Group 2">
            <a:extLst>
              <a:ext uri="{FF2B5EF4-FFF2-40B4-BE49-F238E27FC236}">
                <a16:creationId xmlns:a16="http://schemas.microsoft.com/office/drawing/2014/main" id="{DB862B23-5016-44C8-8656-E24CBAA21540}"/>
              </a:ext>
            </a:extLst>
          </p:cNvPr>
          <p:cNvGrpSpPr/>
          <p:nvPr userDrawn="1"/>
        </p:nvGrpSpPr>
        <p:grpSpPr>
          <a:xfrm>
            <a:off x="10071124" y="6463714"/>
            <a:ext cx="1819613" cy="261610"/>
            <a:chOff x="361913" y="6408848"/>
            <a:chExt cx="1819613" cy="261610"/>
          </a:xfrm>
        </p:grpSpPr>
        <p:sp>
          <p:nvSpPr>
            <p:cNvPr id="4" name="Freeform 62">
              <a:extLst>
                <a:ext uri="{FF2B5EF4-FFF2-40B4-BE49-F238E27FC236}">
                  <a16:creationId xmlns:a16="http://schemas.microsoft.com/office/drawing/2014/main" id="{E3B509C3-A2C1-4346-832F-1A05D74513AA}"/>
                </a:ext>
              </a:extLst>
            </p:cNvPr>
            <p:cNvSpPr>
              <a:spLocks noEditPoints="1"/>
            </p:cNvSpPr>
            <p:nvPr/>
          </p:nvSpPr>
          <p:spPr bwMode="auto">
            <a:xfrm>
              <a:off x="361913" y="6479934"/>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95000"/>
                <a:alpha val="7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chemeClr val="bg1">
                    <a:lumMod val="75000"/>
                  </a:schemeClr>
                </a:solidFill>
              </a:endParaRPr>
            </a:p>
          </p:txBody>
        </p:sp>
        <p:sp>
          <p:nvSpPr>
            <p:cNvPr id="5" name="TextBox 4">
              <a:extLst>
                <a:ext uri="{FF2B5EF4-FFF2-40B4-BE49-F238E27FC236}">
                  <a16:creationId xmlns:a16="http://schemas.microsoft.com/office/drawing/2014/main" id="{889AB580-ACF8-42BB-939C-82EB0439B9BF}"/>
                </a:ext>
              </a:extLst>
            </p:cNvPr>
            <p:cNvSpPr txBox="1"/>
            <p:nvPr/>
          </p:nvSpPr>
          <p:spPr>
            <a:xfrm>
              <a:off x="435535" y="6408848"/>
              <a:ext cx="1745991" cy="261610"/>
            </a:xfrm>
            <a:prstGeom prst="rect">
              <a:avLst/>
            </a:prstGeom>
            <a:noFill/>
          </p:spPr>
          <p:txBody>
            <a:bodyPr wrap="none" rtlCol="0">
              <a:spAutoFit/>
            </a:bodyPr>
            <a:lstStyle/>
            <a:p>
              <a:r>
                <a:rPr lang="en-US" sz="1100" b="0">
                  <a:solidFill>
                    <a:schemeClr val="bg1">
                      <a:lumMod val="95000"/>
                      <a:alpha val="80000"/>
                    </a:schemeClr>
                  </a:solidFill>
                  <a:cs typeface="Segoe UI" panose="020B0502040204020203" pitchFamily="34" charset="0"/>
                </a:rPr>
                <a:t>2018 All Rights Reserved</a:t>
              </a:r>
              <a:endParaRPr lang="id-ID" sz="1100" b="0">
                <a:solidFill>
                  <a:schemeClr val="bg1">
                    <a:lumMod val="95000"/>
                    <a:alpha val="80000"/>
                  </a:schemeClr>
                </a:solidFill>
                <a:cs typeface="Segoe UI" panose="020B0502040204020203" pitchFamily="34" charset="0"/>
              </a:endParaRPr>
            </a:p>
          </p:txBody>
        </p:sp>
      </p:grpSp>
      <p:grpSp>
        <p:nvGrpSpPr>
          <p:cNvPr id="6" name="Group 5">
            <a:extLst>
              <a:ext uri="{FF2B5EF4-FFF2-40B4-BE49-F238E27FC236}">
                <a16:creationId xmlns:a16="http://schemas.microsoft.com/office/drawing/2014/main" id="{31398303-092A-4AAA-A05F-FA8DE74FA6B2}"/>
              </a:ext>
            </a:extLst>
          </p:cNvPr>
          <p:cNvGrpSpPr/>
          <p:nvPr userDrawn="1"/>
        </p:nvGrpSpPr>
        <p:grpSpPr>
          <a:xfrm>
            <a:off x="384609" y="6489983"/>
            <a:ext cx="778679" cy="180047"/>
            <a:chOff x="5001272" y="6417413"/>
            <a:chExt cx="778679" cy="180047"/>
          </a:xfrm>
        </p:grpSpPr>
        <p:grpSp>
          <p:nvGrpSpPr>
            <p:cNvPr id="7" name="Group 6">
              <a:extLst>
                <a:ext uri="{FF2B5EF4-FFF2-40B4-BE49-F238E27FC236}">
                  <a16:creationId xmlns:a16="http://schemas.microsoft.com/office/drawing/2014/main" id="{6B442E13-09F0-42A0-BD97-6C1E5BBB279D}"/>
                </a:ext>
              </a:extLst>
            </p:cNvPr>
            <p:cNvGrpSpPr/>
            <p:nvPr/>
          </p:nvGrpSpPr>
          <p:grpSpPr>
            <a:xfrm>
              <a:off x="5001272" y="6417413"/>
              <a:ext cx="180047" cy="180047"/>
              <a:chOff x="5001272" y="6417413"/>
              <a:chExt cx="180047" cy="180047"/>
            </a:xfrm>
          </p:grpSpPr>
          <p:sp>
            <p:nvSpPr>
              <p:cNvPr id="14" name="Oval 13">
                <a:extLst>
                  <a:ext uri="{FF2B5EF4-FFF2-40B4-BE49-F238E27FC236}">
                    <a16:creationId xmlns:a16="http://schemas.microsoft.com/office/drawing/2014/main" id="{B1F296A6-5529-4646-AC45-F1E009AA7615}"/>
                  </a:ext>
                </a:extLst>
              </p:cNvPr>
              <p:cNvSpPr/>
              <p:nvPr/>
            </p:nvSpPr>
            <p:spPr>
              <a:xfrm>
                <a:off x="5001272"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75">
                <a:extLst>
                  <a:ext uri="{FF2B5EF4-FFF2-40B4-BE49-F238E27FC236}">
                    <a16:creationId xmlns:a16="http://schemas.microsoft.com/office/drawing/2014/main" id="{2C8AE816-58D4-4CCF-8655-2FDE1D86AC8C}"/>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a:p>
            </p:txBody>
          </p:sp>
        </p:grpSp>
        <p:grpSp>
          <p:nvGrpSpPr>
            <p:cNvPr id="8" name="Group 7">
              <a:extLst>
                <a:ext uri="{FF2B5EF4-FFF2-40B4-BE49-F238E27FC236}">
                  <a16:creationId xmlns:a16="http://schemas.microsoft.com/office/drawing/2014/main" id="{B47A7D3D-D3E0-4AF9-BAAE-1A07C0AA9C83}"/>
                </a:ext>
              </a:extLst>
            </p:cNvPr>
            <p:cNvGrpSpPr/>
            <p:nvPr/>
          </p:nvGrpSpPr>
          <p:grpSpPr>
            <a:xfrm>
              <a:off x="5300588" y="6417413"/>
              <a:ext cx="180047" cy="180047"/>
              <a:chOff x="5300588" y="6417413"/>
              <a:chExt cx="180047" cy="180047"/>
            </a:xfrm>
          </p:grpSpPr>
          <p:sp>
            <p:nvSpPr>
              <p:cNvPr id="12" name="Oval 11">
                <a:extLst>
                  <a:ext uri="{FF2B5EF4-FFF2-40B4-BE49-F238E27FC236}">
                    <a16:creationId xmlns:a16="http://schemas.microsoft.com/office/drawing/2014/main" id="{7E9D15DD-2AAE-46E7-80AD-CA3410759EAD}"/>
                  </a:ext>
                </a:extLst>
              </p:cNvPr>
              <p:cNvSpPr/>
              <p:nvPr/>
            </p:nvSpPr>
            <p:spPr>
              <a:xfrm>
                <a:off x="5300588"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1AD6BB94-BD6B-434C-9137-D26099E61183}"/>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a:p>
            </p:txBody>
          </p:sp>
        </p:grpSp>
        <p:grpSp>
          <p:nvGrpSpPr>
            <p:cNvPr id="9" name="Group 8">
              <a:extLst>
                <a:ext uri="{FF2B5EF4-FFF2-40B4-BE49-F238E27FC236}">
                  <a16:creationId xmlns:a16="http://schemas.microsoft.com/office/drawing/2014/main" id="{193717DF-927F-4309-A9BF-237E2A797D9F}"/>
                </a:ext>
              </a:extLst>
            </p:cNvPr>
            <p:cNvGrpSpPr/>
            <p:nvPr/>
          </p:nvGrpSpPr>
          <p:grpSpPr>
            <a:xfrm>
              <a:off x="5599904" y="6417413"/>
              <a:ext cx="180047" cy="180047"/>
              <a:chOff x="5599904" y="6417413"/>
              <a:chExt cx="180047" cy="180047"/>
            </a:xfrm>
          </p:grpSpPr>
          <p:sp>
            <p:nvSpPr>
              <p:cNvPr id="10" name="Oval 9">
                <a:extLst>
                  <a:ext uri="{FF2B5EF4-FFF2-40B4-BE49-F238E27FC236}">
                    <a16:creationId xmlns:a16="http://schemas.microsoft.com/office/drawing/2014/main" id="{5AE4CC92-3003-4C8A-B341-363A60204355}"/>
                  </a:ext>
                </a:extLst>
              </p:cNvPr>
              <p:cNvSpPr/>
              <p:nvPr/>
            </p:nvSpPr>
            <p:spPr>
              <a:xfrm>
                <a:off x="5599904"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87">
                <a:extLst>
                  <a:ext uri="{FF2B5EF4-FFF2-40B4-BE49-F238E27FC236}">
                    <a16:creationId xmlns:a16="http://schemas.microsoft.com/office/drawing/2014/main" id="{0B7F9073-702C-4566-92EB-68277121B765}"/>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90" tIns="17145" rIns="34290" bIns="17145" anchor="ctr"/>
              <a:lstStyle/>
              <a:p>
                <a:endParaRPr lang="en-US"/>
              </a:p>
            </p:txBody>
          </p:sp>
        </p:grpSp>
      </p:grpSp>
      <p:grpSp>
        <p:nvGrpSpPr>
          <p:cNvPr id="16" name="Group 15">
            <a:extLst>
              <a:ext uri="{FF2B5EF4-FFF2-40B4-BE49-F238E27FC236}">
                <a16:creationId xmlns:a16="http://schemas.microsoft.com/office/drawing/2014/main" id="{E47F360F-4A9F-4D7D-912E-A1641FBD5B61}"/>
              </a:ext>
            </a:extLst>
          </p:cNvPr>
          <p:cNvGrpSpPr/>
          <p:nvPr userDrawn="1"/>
        </p:nvGrpSpPr>
        <p:grpSpPr>
          <a:xfrm rot="5400000">
            <a:off x="11675183" y="651894"/>
            <a:ext cx="194792" cy="70989"/>
            <a:chOff x="384609" y="288810"/>
            <a:chExt cx="283286" cy="103239"/>
          </a:xfrm>
          <a:solidFill>
            <a:schemeClr val="bg1"/>
          </a:solidFill>
        </p:grpSpPr>
        <p:sp>
          <p:nvSpPr>
            <p:cNvPr id="17" name="Oval 16">
              <a:extLst>
                <a:ext uri="{FF2B5EF4-FFF2-40B4-BE49-F238E27FC236}">
                  <a16:creationId xmlns:a16="http://schemas.microsoft.com/office/drawing/2014/main" id="{752AAB8F-4784-4298-AF10-F25AFCE22EDA}"/>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D65F644-1C1D-4C52-AE44-E4EE4F0EFF03}"/>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C2A52615-3C17-4C84-BC33-A50A8A695C70}"/>
              </a:ext>
            </a:extLst>
          </p:cNvPr>
          <p:cNvGrpSpPr/>
          <p:nvPr userDrawn="1"/>
        </p:nvGrpSpPr>
        <p:grpSpPr>
          <a:xfrm>
            <a:off x="284356" y="300486"/>
            <a:ext cx="469009" cy="444795"/>
            <a:chOff x="1636700" y="2361281"/>
            <a:chExt cx="2251688" cy="2135438"/>
          </a:xfrm>
        </p:grpSpPr>
        <p:sp>
          <p:nvSpPr>
            <p:cNvPr id="20" name="Oval 19">
              <a:extLst>
                <a:ext uri="{FF2B5EF4-FFF2-40B4-BE49-F238E27FC236}">
                  <a16:creationId xmlns:a16="http://schemas.microsoft.com/office/drawing/2014/main" id="{5374CCC8-7404-4808-A97A-8AB36375583B}"/>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1" name="Freeform: Shape 20">
              <a:extLst>
                <a:ext uri="{FF2B5EF4-FFF2-40B4-BE49-F238E27FC236}">
                  <a16:creationId xmlns:a16="http://schemas.microsoft.com/office/drawing/2014/main" id="{65EA5CFF-371E-4599-A27A-CC10ABEB1DEC}"/>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2" name="Oval 21">
              <a:extLst>
                <a:ext uri="{FF2B5EF4-FFF2-40B4-BE49-F238E27FC236}">
                  <a16:creationId xmlns:a16="http://schemas.microsoft.com/office/drawing/2014/main" id="{5E4AB650-C0EC-4901-9BB0-617B95DCEA06}"/>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398556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75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DC167B-E25D-4CE1-A0D5-45AF3415E45E}"/>
              </a:ext>
            </a:extLst>
          </p:cNvPr>
          <p:cNvSpPr/>
          <p:nvPr userDrawn="1"/>
        </p:nvSpPr>
        <p:spPr>
          <a:xfrm>
            <a:off x="5054600" y="0"/>
            <a:ext cx="7137400" cy="6858000"/>
          </a:xfrm>
          <a:prstGeom prst="rect">
            <a:avLst/>
          </a:prstGeom>
          <a:solidFill>
            <a:srgbClr val="EE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5">
            <a:extLst>
              <a:ext uri="{FF2B5EF4-FFF2-40B4-BE49-F238E27FC236}">
                <a16:creationId xmlns:a16="http://schemas.microsoft.com/office/drawing/2014/main" id="{ED168FC6-E0C5-44B4-9568-7F56B6046C0E}"/>
              </a:ext>
            </a:extLst>
          </p:cNvPr>
          <p:cNvSpPr>
            <a:spLocks noGrp="1"/>
          </p:cNvSpPr>
          <p:nvPr>
            <p:ph type="pic" sz="quarter" idx="10" hasCustomPrompt="1"/>
          </p:nvPr>
        </p:nvSpPr>
        <p:spPr>
          <a:xfrm>
            <a:off x="5054600" y="0"/>
            <a:ext cx="3225800" cy="227965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
        <p:nvSpPr>
          <p:cNvPr id="3" name="Picture Placeholder 5">
            <a:extLst>
              <a:ext uri="{FF2B5EF4-FFF2-40B4-BE49-F238E27FC236}">
                <a16:creationId xmlns:a16="http://schemas.microsoft.com/office/drawing/2014/main" id="{0669A747-58DC-4FFB-8FBE-47AEFB9EE0D3}"/>
              </a:ext>
            </a:extLst>
          </p:cNvPr>
          <p:cNvSpPr>
            <a:spLocks noGrp="1"/>
          </p:cNvSpPr>
          <p:nvPr>
            <p:ph type="pic" sz="quarter" idx="11" hasCustomPrompt="1"/>
          </p:nvPr>
        </p:nvSpPr>
        <p:spPr>
          <a:xfrm>
            <a:off x="5054600" y="4578350"/>
            <a:ext cx="3225800" cy="227965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
        <p:nvSpPr>
          <p:cNvPr id="4" name="Picture Placeholder 5">
            <a:extLst>
              <a:ext uri="{FF2B5EF4-FFF2-40B4-BE49-F238E27FC236}">
                <a16:creationId xmlns:a16="http://schemas.microsoft.com/office/drawing/2014/main" id="{2636B86F-8999-4061-8A77-68F9C17F0797}"/>
              </a:ext>
            </a:extLst>
          </p:cNvPr>
          <p:cNvSpPr>
            <a:spLocks noGrp="1"/>
          </p:cNvSpPr>
          <p:nvPr>
            <p:ph type="pic" sz="quarter" idx="13" hasCustomPrompt="1"/>
          </p:nvPr>
        </p:nvSpPr>
        <p:spPr>
          <a:xfrm>
            <a:off x="4874332" y="2161649"/>
            <a:ext cx="3585515" cy="2534704"/>
          </a:xfrm>
          <a:prstGeom prst="roundRect">
            <a:avLst>
              <a:gd name="adj" fmla="val 4070"/>
            </a:avLst>
          </a:prstGeom>
          <a:solidFill>
            <a:schemeClr val="bg1">
              <a:lumMod val="95000"/>
              <a:alpha val="25000"/>
            </a:schemeClr>
          </a:solidFill>
          <a:effectLst>
            <a:outerShdw blurRad="571500" sx="102000" sy="102000" algn="ctr" rotWithShape="0">
              <a:schemeClr val="tx1">
                <a:lumMod val="85000"/>
                <a:lumOff val="15000"/>
                <a:alpha val="40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Tree>
    <p:extLst>
      <p:ext uri="{BB962C8B-B14F-4D97-AF65-F5344CB8AC3E}">
        <p14:creationId xmlns:p14="http://schemas.microsoft.com/office/powerpoint/2010/main" val="73981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ppt_x"/>
                                          </p:val>
                                        </p:tav>
                                        <p:tav tm="100000">
                                          <p:val>
                                            <p:strVal val="#ppt_x"/>
                                          </p:val>
                                        </p:tav>
                                      </p:tavLst>
                                    </p:anim>
                                    <p:anim calcmode="lin" valueType="num">
                                      <p:cBhvr additive="base">
                                        <p:cTn id="20"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9" y="0"/>
            <a:ext cx="10810462" cy="369333"/>
          </a:xfrm>
          <a:prstGeom prst="rect">
            <a:avLst/>
          </a:prstGeom>
        </p:spPr>
        <p:txBody>
          <a:bodyPr/>
          <a:lstStyle>
            <a:lvl1pPr>
              <a:defRPr sz="2400" b="1">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EB2C5177-010A-4E62-80F0-D48C1CF819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9462" y="6624857"/>
            <a:ext cx="1513035" cy="153053"/>
          </a:xfrm>
          <a:prstGeom prst="rect">
            <a:avLst/>
          </a:prstGeom>
        </p:spPr>
      </p:pic>
    </p:spTree>
    <p:extLst>
      <p:ext uri="{BB962C8B-B14F-4D97-AF65-F5344CB8AC3E}">
        <p14:creationId xmlns:p14="http://schemas.microsoft.com/office/powerpoint/2010/main" val="9000408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85F761F-3458-4BD8-AA07-4CEE643C3EAB}"/>
              </a:ext>
            </a:extLst>
          </p:cNvPr>
          <p:cNvSpPr>
            <a:spLocks noGrp="1"/>
          </p:cNvSpPr>
          <p:nvPr>
            <p:ph type="pic" sz="quarter" idx="10" hasCustomPrompt="1"/>
          </p:nvPr>
        </p:nvSpPr>
        <p:spPr>
          <a:xfrm>
            <a:off x="4665248" y="0"/>
            <a:ext cx="7526752" cy="6858000"/>
          </a:xfrm>
          <a:custGeom>
            <a:avLst/>
            <a:gdLst>
              <a:gd name="connsiteX0" fmla="*/ 0 w 7526752"/>
              <a:gd name="connsiteY0" fmla="*/ 0 h 6858000"/>
              <a:gd name="connsiteX1" fmla="*/ 7526752 w 7526752"/>
              <a:gd name="connsiteY1" fmla="*/ 0 h 6858000"/>
              <a:gd name="connsiteX2" fmla="*/ 7526752 w 7526752"/>
              <a:gd name="connsiteY2" fmla="*/ 6858000 h 6858000"/>
              <a:gd name="connsiteX3" fmla="*/ 0 w 7526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6752" h="6858000">
                <a:moveTo>
                  <a:pt x="0" y="0"/>
                </a:moveTo>
                <a:lnTo>
                  <a:pt x="7526752" y="0"/>
                </a:lnTo>
                <a:lnTo>
                  <a:pt x="7526752" y="6858000"/>
                </a:lnTo>
                <a:lnTo>
                  <a:pt x="0" y="6858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1156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4_Title Slide">
    <p:bg>
      <p:bgPr>
        <a:solidFill>
          <a:srgbClr val="EEF3F7"/>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15B38D9-B970-4E3E-999D-F58C2B4BA94E}"/>
              </a:ext>
            </a:extLst>
          </p:cNvPr>
          <p:cNvSpPr>
            <a:spLocks noGrp="1"/>
          </p:cNvSpPr>
          <p:nvPr>
            <p:ph type="pic" sz="quarter" idx="10" hasCustomPrompt="1"/>
          </p:nvPr>
        </p:nvSpPr>
        <p:spPr>
          <a:xfrm>
            <a:off x="4288699" y="1843547"/>
            <a:ext cx="2169581" cy="3746091"/>
          </a:xfrm>
          <a:custGeom>
            <a:avLst/>
            <a:gdLst>
              <a:gd name="connsiteX0" fmla="*/ 4404 w 2169581"/>
              <a:gd name="connsiteY0" fmla="*/ 0 h 3746091"/>
              <a:gd name="connsiteX1" fmla="*/ 2165177 w 2169581"/>
              <a:gd name="connsiteY1" fmla="*/ 0 h 3746091"/>
              <a:gd name="connsiteX2" fmla="*/ 2169581 w 2169581"/>
              <a:gd name="connsiteY2" fmla="*/ 4404 h 3746091"/>
              <a:gd name="connsiteX3" fmla="*/ 2169581 w 2169581"/>
              <a:gd name="connsiteY3" fmla="*/ 3741687 h 3746091"/>
              <a:gd name="connsiteX4" fmla="*/ 2165177 w 2169581"/>
              <a:gd name="connsiteY4" fmla="*/ 3746091 h 3746091"/>
              <a:gd name="connsiteX5" fmla="*/ 4404 w 2169581"/>
              <a:gd name="connsiteY5" fmla="*/ 3746091 h 3746091"/>
              <a:gd name="connsiteX6" fmla="*/ 0 w 2169581"/>
              <a:gd name="connsiteY6" fmla="*/ 3741687 h 3746091"/>
              <a:gd name="connsiteX7" fmla="*/ 0 w 2169581"/>
              <a:gd name="connsiteY7" fmla="*/ 4404 h 3746091"/>
              <a:gd name="connsiteX8" fmla="*/ 4404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4404" y="0"/>
                </a:moveTo>
                <a:lnTo>
                  <a:pt x="2165177" y="0"/>
                </a:lnTo>
                <a:cubicBezTo>
                  <a:pt x="2167609" y="0"/>
                  <a:pt x="2169581" y="1972"/>
                  <a:pt x="2169581" y="4404"/>
                </a:cubicBezTo>
                <a:lnTo>
                  <a:pt x="2169581" y="3741687"/>
                </a:lnTo>
                <a:cubicBezTo>
                  <a:pt x="2169581" y="3744119"/>
                  <a:pt x="2167609" y="3746091"/>
                  <a:pt x="2165177" y="3746091"/>
                </a:cubicBezTo>
                <a:lnTo>
                  <a:pt x="4404" y="3746091"/>
                </a:lnTo>
                <a:cubicBezTo>
                  <a:pt x="1972" y="3746091"/>
                  <a:pt x="0" y="3744119"/>
                  <a:pt x="0" y="3741687"/>
                </a:cubicBezTo>
                <a:lnTo>
                  <a:pt x="0" y="4404"/>
                </a:lnTo>
                <a:cubicBezTo>
                  <a:pt x="0" y="1972"/>
                  <a:pt x="1972" y="0"/>
                  <a:pt x="4404" y="0"/>
                </a:cubicBezTo>
                <a:close/>
              </a:path>
            </a:pathLst>
          </a:custGeom>
          <a:solidFill>
            <a:schemeClr val="bg1">
              <a:lumMod val="95000"/>
              <a:alpha val="25000"/>
            </a:schemeClr>
          </a:solidFill>
          <a:effectLst>
            <a:outerShdw blurRad="546100" dist="355600" dir="5400000" sx="93000" sy="93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0" name="Picture Placeholder 9">
            <a:extLst>
              <a:ext uri="{FF2B5EF4-FFF2-40B4-BE49-F238E27FC236}">
                <a16:creationId xmlns:a16="http://schemas.microsoft.com/office/drawing/2014/main" id="{E7FC8253-ACAB-4973-B0AC-5F767472DB6F}"/>
              </a:ext>
            </a:extLst>
          </p:cNvPr>
          <p:cNvSpPr>
            <a:spLocks noGrp="1"/>
          </p:cNvSpPr>
          <p:nvPr>
            <p:ph type="pic" sz="quarter" idx="11" hasCustomPrompt="1"/>
          </p:nvPr>
        </p:nvSpPr>
        <p:spPr>
          <a:xfrm>
            <a:off x="6700166" y="1843547"/>
            <a:ext cx="2169581" cy="3746091"/>
          </a:xfrm>
          <a:custGeom>
            <a:avLst/>
            <a:gdLst>
              <a:gd name="connsiteX0" fmla="*/ 4404 w 2169581"/>
              <a:gd name="connsiteY0" fmla="*/ 0 h 3746091"/>
              <a:gd name="connsiteX1" fmla="*/ 2165177 w 2169581"/>
              <a:gd name="connsiteY1" fmla="*/ 0 h 3746091"/>
              <a:gd name="connsiteX2" fmla="*/ 2169581 w 2169581"/>
              <a:gd name="connsiteY2" fmla="*/ 4404 h 3746091"/>
              <a:gd name="connsiteX3" fmla="*/ 2169581 w 2169581"/>
              <a:gd name="connsiteY3" fmla="*/ 3741687 h 3746091"/>
              <a:gd name="connsiteX4" fmla="*/ 2165177 w 2169581"/>
              <a:gd name="connsiteY4" fmla="*/ 3746091 h 3746091"/>
              <a:gd name="connsiteX5" fmla="*/ 4404 w 2169581"/>
              <a:gd name="connsiteY5" fmla="*/ 3746091 h 3746091"/>
              <a:gd name="connsiteX6" fmla="*/ 0 w 2169581"/>
              <a:gd name="connsiteY6" fmla="*/ 3741687 h 3746091"/>
              <a:gd name="connsiteX7" fmla="*/ 0 w 2169581"/>
              <a:gd name="connsiteY7" fmla="*/ 4404 h 3746091"/>
              <a:gd name="connsiteX8" fmla="*/ 4404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4404" y="0"/>
                </a:moveTo>
                <a:lnTo>
                  <a:pt x="2165177" y="0"/>
                </a:lnTo>
                <a:cubicBezTo>
                  <a:pt x="2167609" y="0"/>
                  <a:pt x="2169581" y="1972"/>
                  <a:pt x="2169581" y="4404"/>
                </a:cubicBezTo>
                <a:lnTo>
                  <a:pt x="2169581" y="3741687"/>
                </a:lnTo>
                <a:cubicBezTo>
                  <a:pt x="2169581" y="3744119"/>
                  <a:pt x="2167609" y="3746091"/>
                  <a:pt x="2165177" y="3746091"/>
                </a:cubicBezTo>
                <a:lnTo>
                  <a:pt x="4404" y="3746091"/>
                </a:lnTo>
                <a:cubicBezTo>
                  <a:pt x="1972" y="3746091"/>
                  <a:pt x="0" y="3744119"/>
                  <a:pt x="0" y="3741687"/>
                </a:cubicBezTo>
                <a:lnTo>
                  <a:pt x="0" y="4404"/>
                </a:lnTo>
                <a:cubicBezTo>
                  <a:pt x="0" y="1972"/>
                  <a:pt x="1972" y="0"/>
                  <a:pt x="4404" y="0"/>
                </a:cubicBezTo>
                <a:close/>
              </a:path>
            </a:pathLst>
          </a:custGeom>
          <a:solidFill>
            <a:schemeClr val="bg1">
              <a:lumMod val="95000"/>
              <a:alpha val="25000"/>
            </a:schemeClr>
          </a:solidFill>
          <a:effectLst>
            <a:outerShdw blurRad="546100" dist="355600" dir="5400000" sx="93000" sy="93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1" name="Picture Placeholder 10">
            <a:extLst>
              <a:ext uri="{FF2B5EF4-FFF2-40B4-BE49-F238E27FC236}">
                <a16:creationId xmlns:a16="http://schemas.microsoft.com/office/drawing/2014/main" id="{C94E5CA9-8F17-4B03-9A64-0190D8C626EB}"/>
              </a:ext>
            </a:extLst>
          </p:cNvPr>
          <p:cNvSpPr>
            <a:spLocks noGrp="1"/>
          </p:cNvSpPr>
          <p:nvPr>
            <p:ph type="pic" sz="quarter" idx="12" hasCustomPrompt="1"/>
          </p:nvPr>
        </p:nvSpPr>
        <p:spPr>
          <a:xfrm>
            <a:off x="9115341" y="1843547"/>
            <a:ext cx="2169581" cy="3746091"/>
          </a:xfrm>
          <a:custGeom>
            <a:avLst/>
            <a:gdLst>
              <a:gd name="connsiteX0" fmla="*/ 4404 w 2169581"/>
              <a:gd name="connsiteY0" fmla="*/ 0 h 3746091"/>
              <a:gd name="connsiteX1" fmla="*/ 2165177 w 2169581"/>
              <a:gd name="connsiteY1" fmla="*/ 0 h 3746091"/>
              <a:gd name="connsiteX2" fmla="*/ 2169581 w 2169581"/>
              <a:gd name="connsiteY2" fmla="*/ 4404 h 3746091"/>
              <a:gd name="connsiteX3" fmla="*/ 2169581 w 2169581"/>
              <a:gd name="connsiteY3" fmla="*/ 3741687 h 3746091"/>
              <a:gd name="connsiteX4" fmla="*/ 2165177 w 2169581"/>
              <a:gd name="connsiteY4" fmla="*/ 3746091 h 3746091"/>
              <a:gd name="connsiteX5" fmla="*/ 4404 w 2169581"/>
              <a:gd name="connsiteY5" fmla="*/ 3746091 h 3746091"/>
              <a:gd name="connsiteX6" fmla="*/ 0 w 2169581"/>
              <a:gd name="connsiteY6" fmla="*/ 3741687 h 3746091"/>
              <a:gd name="connsiteX7" fmla="*/ 0 w 2169581"/>
              <a:gd name="connsiteY7" fmla="*/ 4404 h 3746091"/>
              <a:gd name="connsiteX8" fmla="*/ 4404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4404" y="0"/>
                </a:moveTo>
                <a:lnTo>
                  <a:pt x="2165177" y="0"/>
                </a:lnTo>
                <a:cubicBezTo>
                  <a:pt x="2167609" y="0"/>
                  <a:pt x="2169581" y="1972"/>
                  <a:pt x="2169581" y="4404"/>
                </a:cubicBezTo>
                <a:lnTo>
                  <a:pt x="2169581" y="3741687"/>
                </a:lnTo>
                <a:cubicBezTo>
                  <a:pt x="2169581" y="3744119"/>
                  <a:pt x="2167609" y="3746091"/>
                  <a:pt x="2165177" y="3746091"/>
                </a:cubicBezTo>
                <a:lnTo>
                  <a:pt x="4404" y="3746091"/>
                </a:lnTo>
                <a:cubicBezTo>
                  <a:pt x="1972" y="3746091"/>
                  <a:pt x="0" y="3744119"/>
                  <a:pt x="0" y="3741687"/>
                </a:cubicBezTo>
                <a:lnTo>
                  <a:pt x="0" y="4404"/>
                </a:lnTo>
                <a:cubicBezTo>
                  <a:pt x="0" y="1972"/>
                  <a:pt x="1972" y="0"/>
                  <a:pt x="4404" y="0"/>
                </a:cubicBezTo>
                <a:close/>
              </a:path>
            </a:pathLst>
          </a:custGeom>
          <a:solidFill>
            <a:schemeClr val="bg1">
              <a:lumMod val="95000"/>
              <a:alpha val="25000"/>
            </a:schemeClr>
          </a:solidFill>
          <a:effectLst>
            <a:outerShdw blurRad="546100" dist="355600" dir="5400000" sx="93000" sy="93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65107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AA50F51A-9168-4A5B-A163-78AAF5038749}"/>
              </a:ext>
            </a:extLst>
          </p:cNvPr>
          <p:cNvSpPr>
            <a:spLocks noGrp="1"/>
          </p:cNvSpPr>
          <p:nvPr>
            <p:ph type="pic" sz="quarter" idx="10" hasCustomPrompt="1"/>
          </p:nvPr>
        </p:nvSpPr>
        <p:spPr>
          <a:xfrm>
            <a:off x="8256588" y="1213946"/>
            <a:ext cx="3103252" cy="4430110"/>
          </a:xfrm>
          <a:prstGeom prst="roundRect">
            <a:avLst>
              <a:gd name="adj" fmla="val 3625"/>
            </a:avLst>
          </a:prstGeom>
          <a:solidFill>
            <a:schemeClr val="bg1">
              <a:lumMod val="95000"/>
              <a:alpha val="25000"/>
            </a:schemeClr>
          </a:solidFill>
          <a:effectLst>
            <a:outerShdw blurRad="381000" dist="63500" algn="l" rotWithShape="0">
              <a:schemeClr val="bg1">
                <a:lumMod val="75000"/>
                <a:alpha val="40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
        <p:nvSpPr>
          <p:cNvPr id="3" name="Picture Placeholder 5">
            <a:extLst>
              <a:ext uri="{FF2B5EF4-FFF2-40B4-BE49-F238E27FC236}">
                <a16:creationId xmlns:a16="http://schemas.microsoft.com/office/drawing/2014/main" id="{D5664D49-060A-483A-9667-B47B72302524}"/>
              </a:ext>
            </a:extLst>
          </p:cNvPr>
          <p:cNvSpPr>
            <a:spLocks noGrp="1"/>
          </p:cNvSpPr>
          <p:nvPr>
            <p:ph type="pic" sz="quarter" idx="11" hasCustomPrompt="1"/>
          </p:nvPr>
        </p:nvSpPr>
        <p:spPr>
          <a:xfrm>
            <a:off x="7512053" y="902524"/>
            <a:ext cx="3539548" cy="5052954"/>
          </a:xfrm>
          <a:prstGeom prst="roundRect">
            <a:avLst>
              <a:gd name="adj" fmla="val 3538"/>
            </a:avLst>
          </a:prstGeom>
          <a:solidFill>
            <a:schemeClr val="bg1">
              <a:lumMod val="95000"/>
              <a:alpha val="25000"/>
            </a:schemeClr>
          </a:solidFill>
          <a:effectLst>
            <a:outerShdw blurRad="381000" dist="63500" algn="l" rotWithShape="0">
              <a:schemeClr val="bg1">
                <a:lumMod val="75000"/>
                <a:alpha val="40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
        <p:nvSpPr>
          <p:cNvPr id="4" name="Picture Placeholder 5">
            <a:extLst>
              <a:ext uri="{FF2B5EF4-FFF2-40B4-BE49-F238E27FC236}">
                <a16:creationId xmlns:a16="http://schemas.microsoft.com/office/drawing/2014/main" id="{55A59E7D-20F6-479B-958A-5F3070277E3D}"/>
              </a:ext>
            </a:extLst>
          </p:cNvPr>
          <p:cNvSpPr>
            <a:spLocks noGrp="1"/>
          </p:cNvSpPr>
          <p:nvPr>
            <p:ph type="pic" sz="quarter" idx="12" hasCustomPrompt="1"/>
          </p:nvPr>
        </p:nvSpPr>
        <p:spPr>
          <a:xfrm>
            <a:off x="6468441" y="519177"/>
            <a:ext cx="4076610" cy="5819648"/>
          </a:xfrm>
          <a:prstGeom prst="roundRect">
            <a:avLst>
              <a:gd name="adj" fmla="val 3062"/>
            </a:avLst>
          </a:prstGeom>
          <a:solidFill>
            <a:schemeClr val="bg1">
              <a:lumMod val="95000"/>
              <a:alpha val="25000"/>
            </a:schemeClr>
          </a:solidFill>
          <a:effectLst>
            <a:outerShdw blurRad="381000" dist="63500" algn="l" rotWithShape="0">
              <a:schemeClr val="bg1">
                <a:lumMod val="75000"/>
                <a:alpha val="40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
        <p:nvSpPr>
          <p:cNvPr id="5" name="Picture Placeholder 2">
            <a:extLst>
              <a:ext uri="{FF2B5EF4-FFF2-40B4-BE49-F238E27FC236}">
                <a16:creationId xmlns:a16="http://schemas.microsoft.com/office/drawing/2014/main" id="{946B9347-1A6C-4473-862A-89FEFC86A15A}"/>
              </a:ext>
            </a:extLst>
          </p:cNvPr>
          <p:cNvSpPr>
            <a:spLocks noGrp="1"/>
          </p:cNvSpPr>
          <p:nvPr>
            <p:ph type="pic" sz="quarter" idx="13" hasCustomPrompt="1"/>
          </p:nvPr>
        </p:nvSpPr>
        <p:spPr>
          <a:xfrm>
            <a:off x="0" y="0"/>
            <a:ext cx="6873875" cy="685800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Tree>
    <p:extLst>
      <p:ext uri="{BB962C8B-B14F-4D97-AF65-F5344CB8AC3E}">
        <p14:creationId xmlns:p14="http://schemas.microsoft.com/office/powerpoint/2010/main" val="391209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0-#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0-#ppt_w/2"/>
                                          </p:val>
                                        </p:tav>
                                        <p:tav tm="100000">
                                          <p:val>
                                            <p:strVal val="#ppt_x"/>
                                          </p:val>
                                        </p:tav>
                                      </p:tavLst>
                                    </p:anim>
                                    <p:anim calcmode="lin" valueType="num">
                                      <p:cBhvr additive="base">
                                        <p:cTn id="20"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9A1EE074-654A-4E8D-8240-3AE621C9976A}"/>
              </a:ext>
            </a:extLst>
          </p:cNvPr>
          <p:cNvSpPr>
            <a:spLocks noGrp="1"/>
          </p:cNvSpPr>
          <p:nvPr>
            <p:ph type="pic" sz="quarter" idx="11" hasCustomPrompt="1"/>
          </p:nvPr>
        </p:nvSpPr>
        <p:spPr>
          <a:xfrm>
            <a:off x="7613794" y="3794291"/>
            <a:ext cx="1665671" cy="1755174"/>
          </a:xfrm>
          <a:prstGeom prst="roundRect">
            <a:avLst>
              <a:gd name="adj" fmla="val 2117"/>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0" name="Picture Placeholder 5">
            <a:extLst>
              <a:ext uri="{FF2B5EF4-FFF2-40B4-BE49-F238E27FC236}">
                <a16:creationId xmlns:a16="http://schemas.microsoft.com/office/drawing/2014/main" id="{2DE87AEE-7153-46DC-89AE-6A18D75D26F2}"/>
              </a:ext>
            </a:extLst>
          </p:cNvPr>
          <p:cNvSpPr>
            <a:spLocks noGrp="1"/>
          </p:cNvSpPr>
          <p:nvPr>
            <p:ph type="pic" sz="quarter" idx="12" hasCustomPrompt="1"/>
          </p:nvPr>
        </p:nvSpPr>
        <p:spPr>
          <a:xfrm>
            <a:off x="9548154" y="3794290"/>
            <a:ext cx="1665671" cy="1755174"/>
          </a:xfrm>
          <a:prstGeom prst="roundRect">
            <a:avLst>
              <a:gd name="adj" fmla="val 2117"/>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6" name="Picture Placeholder 5">
            <a:extLst>
              <a:ext uri="{FF2B5EF4-FFF2-40B4-BE49-F238E27FC236}">
                <a16:creationId xmlns:a16="http://schemas.microsoft.com/office/drawing/2014/main" id="{CB6FAD1E-76F6-4DA4-A39D-6BEBBB017FD1}"/>
              </a:ext>
            </a:extLst>
          </p:cNvPr>
          <p:cNvSpPr>
            <a:spLocks noGrp="1"/>
          </p:cNvSpPr>
          <p:nvPr>
            <p:ph type="pic" sz="quarter" idx="10" hasCustomPrompt="1"/>
          </p:nvPr>
        </p:nvSpPr>
        <p:spPr>
          <a:xfrm>
            <a:off x="5295368" y="3794289"/>
            <a:ext cx="2049737" cy="2159877"/>
          </a:xfrm>
          <a:prstGeom prst="roundRect">
            <a:avLst>
              <a:gd name="adj" fmla="val 2117"/>
            </a:avLst>
          </a:prstGeom>
          <a:solidFill>
            <a:schemeClr val="bg1">
              <a:lumMod val="95000"/>
              <a:alpha val="25000"/>
            </a:schemeClr>
          </a:solidFill>
          <a:effectLst>
            <a:outerShdw blurRad="1041400" dist="469900" dir="5400000" sx="85000" sy="85000" algn="t" rotWithShape="0">
              <a:prstClr val="black">
                <a:alpha val="4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69549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125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4A9A0E5-E924-4A36-B10A-F00705A27180}"/>
              </a:ext>
            </a:extLst>
          </p:cNvPr>
          <p:cNvSpPr>
            <a:spLocks noGrp="1"/>
          </p:cNvSpPr>
          <p:nvPr>
            <p:ph type="pic" sz="quarter" idx="10" hasCustomPrompt="1"/>
          </p:nvPr>
        </p:nvSpPr>
        <p:spPr>
          <a:xfrm>
            <a:off x="1006474" y="3121026"/>
            <a:ext cx="2678248" cy="3736975"/>
          </a:xfrm>
          <a:custGeom>
            <a:avLst/>
            <a:gdLst>
              <a:gd name="connsiteX0" fmla="*/ 141572 w 2678248"/>
              <a:gd name="connsiteY0" fmla="*/ 0 h 3736975"/>
              <a:gd name="connsiteX1" fmla="*/ 2536676 w 2678248"/>
              <a:gd name="connsiteY1" fmla="*/ 0 h 3736975"/>
              <a:gd name="connsiteX2" fmla="*/ 2678248 w 2678248"/>
              <a:gd name="connsiteY2" fmla="*/ 141572 h 3736975"/>
              <a:gd name="connsiteX3" fmla="*/ 2678248 w 2678248"/>
              <a:gd name="connsiteY3" fmla="*/ 3736975 h 3736975"/>
              <a:gd name="connsiteX4" fmla="*/ 0 w 2678248"/>
              <a:gd name="connsiteY4" fmla="*/ 3736975 h 3736975"/>
              <a:gd name="connsiteX5" fmla="*/ 0 w 2678248"/>
              <a:gd name="connsiteY5" fmla="*/ 141572 h 3736975"/>
              <a:gd name="connsiteX6" fmla="*/ 141572 w 2678248"/>
              <a:gd name="connsiteY6" fmla="*/ 0 h 373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8248" h="3736975">
                <a:moveTo>
                  <a:pt x="141572" y="0"/>
                </a:moveTo>
                <a:lnTo>
                  <a:pt x="2536676" y="0"/>
                </a:lnTo>
                <a:cubicBezTo>
                  <a:pt x="2614864" y="0"/>
                  <a:pt x="2678248" y="63384"/>
                  <a:pt x="2678248" y="141572"/>
                </a:cubicBezTo>
                <a:lnTo>
                  <a:pt x="2678248" y="3736975"/>
                </a:lnTo>
                <a:lnTo>
                  <a:pt x="0" y="3736975"/>
                </a:lnTo>
                <a:lnTo>
                  <a:pt x="0" y="141572"/>
                </a:lnTo>
                <a:cubicBezTo>
                  <a:pt x="0" y="63384"/>
                  <a:pt x="63384" y="0"/>
                  <a:pt x="141572"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3" name="Picture Placeholder 12">
            <a:extLst>
              <a:ext uri="{FF2B5EF4-FFF2-40B4-BE49-F238E27FC236}">
                <a16:creationId xmlns:a16="http://schemas.microsoft.com/office/drawing/2014/main" id="{D377AA98-5F69-43B2-9AF0-D31D3A39395B}"/>
              </a:ext>
            </a:extLst>
          </p:cNvPr>
          <p:cNvSpPr>
            <a:spLocks noGrp="1"/>
          </p:cNvSpPr>
          <p:nvPr>
            <p:ph type="pic" sz="quarter" idx="11" hasCustomPrompt="1"/>
          </p:nvPr>
        </p:nvSpPr>
        <p:spPr>
          <a:xfrm>
            <a:off x="4756807" y="-546"/>
            <a:ext cx="2678248" cy="3736975"/>
          </a:xfrm>
          <a:custGeom>
            <a:avLst/>
            <a:gdLst>
              <a:gd name="connsiteX0" fmla="*/ 0 w 2678248"/>
              <a:gd name="connsiteY0" fmla="*/ 0 h 3736975"/>
              <a:gd name="connsiteX1" fmla="*/ 2678248 w 2678248"/>
              <a:gd name="connsiteY1" fmla="*/ 0 h 3736975"/>
              <a:gd name="connsiteX2" fmla="*/ 2678248 w 2678248"/>
              <a:gd name="connsiteY2" fmla="*/ 3595403 h 3736975"/>
              <a:gd name="connsiteX3" fmla="*/ 2536676 w 2678248"/>
              <a:gd name="connsiteY3" fmla="*/ 3736975 h 3736975"/>
              <a:gd name="connsiteX4" fmla="*/ 141572 w 2678248"/>
              <a:gd name="connsiteY4" fmla="*/ 3736975 h 3736975"/>
              <a:gd name="connsiteX5" fmla="*/ 0 w 2678248"/>
              <a:gd name="connsiteY5" fmla="*/ 3595403 h 373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248" h="3736975">
                <a:moveTo>
                  <a:pt x="0" y="0"/>
                </a:moveTo>
                <a:lnTo>
                  <a:pt x="2678248" y="0"/>
                </a:lnTo>
                <a:lnTo>
                  <a:pt x="2678248" y="3595403"/>
                </a:lnTo>
                <a:cubicBezTo>
                  <a:pt x="2678248" y="3673591"/>
                  <a:pt x="2614864" y="3736975"/>
                  <a:pt x="2536676" y="3736975"/>
                </a:cubicBezTo>
                <a:lnTo>
                  <a:pt x="141572" y="3736975"/>
                </a:lnTo>
                <a:cubicBezTo>
                  <a:pt x="63384" y="3736975"/>
                  <a:pt x="0" y="3673591"/>
                  <a:pt x="0" y="3595403"/>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4" name="Picture Placeholder 13">
            <a:extLst>
              <a:ext uri="{FF2B5EF4-FFF2-40B4-BE49-F238E27FC236}">
                <a16:creationId xmlns:a16="http://schemas.microsoft.com/office/drawing/2014/main" id="{91C1A919-4D2D-47BB-98F2-8D0368D31907}"/>
              </a:ext>
            </a:extLst>
          </p:cNvPr>
          <p:cNvSpPr>
            <a:spLocks noGrp="1"/>
          </p:cNvSpPr>
          <p:nvPr>
            <p:ph type="pic" sz="quarter" idx="12" hasCustomPrompt="1"/>
          </p:nvPr>
        </p:nvSpPr>
        <p:spPr>
          <a:xfrm>
            <a:off x="8504235" y="1560513"/>
            <a:ext cx="2678248" cy="3736975"/>
          </a:xfrm>
          <a:custGeom>
            <a:avLst/>
            <a:gdLst>
              <a:gd name="connsiteX0" fmla="*/ 127056 w 2678248"/>
              <a:gd name="connsiteY0" fmla="*/ 0 h 3736975"/>
              <a:gd name="connsiteX1" fmla="*/ 2551192 w 2678248"/>
              <a:gd name="connsiteY1" fmla="*/ 0 h 3736975"/>
              <a:gd name="connsiteX2" fmla="*/ 2678248 w 2678248"/>
              <a:gd name="connsiteY2" fmla="*/ 127056 h 3736975"/>
              <a:gd name="connsiteX3" fmla="*/ 2678248 w 2678248"/>
              <a:gd name="connsiteY3" fmla="*/ 3609919 h 3736975"/>
              <a:gd name="connsiteX4" fmla="*/ 2551192 w 2678248"/>
              <a:gd name="connsiteY4" fmla="*/ 3736975 h 3736975"/>
              <a:gd name="connsiteX5" fmla="*/ 127056 w 2678248"/>
              <a:gd name="connsiteY5" fmla="*/ 3736975 h 3736975"/>
              <a:gd name="connsiteX6" fmla="*/ 0 w 2678248"/>
              <a:gd name="connsiteY6" fmla="*/ 3609919 h 3736975"/>
              <a:gd name="connsiteX7" fmla="*/ 0 w 2678248"/>
              <a:gd name="connsiteY7" fmla="*/ 127056 h 3736975"/>
              <a:gd name="connsiteX8" fmla="*/ 127056 w 2678248"/>
              <a:gd name="connsiteY8" fmla="*/ 0 h 373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8248" h="3736975">
                <a:moveTo>
                  <a:pt x="127056" y="0"/>
                </a:moveTo>
                <a:lnTo>
                  <a:pt x="2551192" y="0"/>
                </a:lnTo>
                <a:cubicBezTo>
                  <a:pt x="2621363" y="0"/>
                  <a:pt x="2678248" y="56885"/>
                  <a:pt x="2678248" y="127056"/>
                </a:cubicBezTo>
                <a:lnTo>
                  <a:pt x="2678248" y="3609919"/>
                </a:lnTo>
                <a:cubicBezTo>
                  <a:pt x="2678248" y="3680090"/>
                  <a:pt x="2621363" y="3736975"/>
                  <a:pt x="2551192" y="3736975"/>
                </a:cubicBezTo>
                <a:lnTo>
                  <a:pt x="127056" y="3736975"/>
                </a:lnTo>
                <a:cubicBezTo>
                  <a:pt x="56885" y="3736975"/>
                  <a:pt x="0" y="3680090"/>
                  <a:pt x="0" y="3609919"/>
                </a:cubicBezTo>
                <a:lnTo>
                  <a:pt x="0" y="127056"/>
                </a:lnTo>
                <a:cubicBezTo>
                  <a:pt x="0" y="56885"/>
                  <a:pt x="56885" y="0"/>
                  <a:pt x="12705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45867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7513756-93FB-4900-9DA7-25E8C5A155EC}"/>
              </a:ext>
            </a:extLst>
          </p:cNvPr>
          <p:cNvSpPr>
            <a:spLocks noGrp="1"/>
          </p:cNvSpPr>
          <p:nvPr>
            <p:ph type="pic" sz="quarter" idx="10" hasCustomPrompt="1"/>
          </p:nvPr>
        </p:nvSpPr>
        <p:spPr>
          <a:xfrm>
            <a:off x="5263503" y="2596503"/>
            <a:ext cx="1664994" cy="1664994"/>
          </a:xfrm>
          <a:custGeom>
            <a:avLst/>
            <a:gdLst>
              <a:gd name="connsiteX0" fmla="*/ 832497 w 1664994"/>
              <a:gd name="connsiteY0" fmla="*/ 0 h 1664994"/>
              <a:gd name="connsiteX1" fmla="*/ 1664994 w 1664994"/>
              <a:gd name="connsiteY1" fmla="*/ 832497 h 1664994"/>
              <a:gd name="connsiteX2" fmla="*/ 832497 w 1664994"/>
              <a:gd name="connsiteY2" fmla="*/ 1664994 h 1664994"/>
              <a:gd name="connsiteX3" fmla="*/ 0 w 1664994"/>
              <a:gd name="connsiteY3" fmla="*/ 832497 h 1664994"/>
              <a:gd name="connsiteX4" fmla="*/ 832497 w 1664994"/>
              <a:gd name="connsiteY4" fmla="*/ 0 h 1664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994" h="1664994">
                <a:moveTo>
                  <a:pt x="832497" y="0"/>
                </a:moveTo>
                <a:cubicBezTo>
                  <a:pt x="1292272" y="0"/>
                  <a:pt x="1664994" y="372722"/>
                  <a:pt x="1664994" y="832497"/>
                </a:cubicBezTo>
                <a:cubicBezTo>
                  <a:pt x="1664994" y="1292272"/>
                  <a:pt x="1292272" y="1664994"/>
                  <a:pt x="832497" y="1664994"/>
                </a:cubicBezTo>
                <a:cubicBezTo>
                  <a:pt x="372722" y="1664994"/>
                  <a:pt x="0" y="1292272"/>
                  <a:pt x="0" y="832497"/>
                </a:cubicBezTo>
                <a:cubicBezTo>
                  <a:pt x="0" y="372722"/>
                  <a:pt x="372722" y="0"/>
                  <a:pt x="832497"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7072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D81FD5E-551A-4CAD-B137-A8FA34C3131D}"/>
              </a:ext>
            </a:extLst>
          </p:cNvPr>
          <p:cNvSpPr>
            <a:spLocks noGrp="1"/>
          </p:cNvSpPr>
          <p:nvPr>
            <p:ph type="pic" sz="quarter" idx="10" hasCustomPrompt="1"/>
          </p:nvPr>
        </p:nvSpPr>
        <p:spPr>
          <a:xfrm>
            <a:off x="6091788" y="485089"/>
            <a:ext cx="3575004" cy="3575004"/>
          </a:xfrm>
          <a:custGeom>
            <a:avLst/>
            <a:gdLst>
              <a:gd name="connsiteX0" fmla="*/ 1787502 w 3575004"/>
              <a:gd name="connsiteY0" fmla="*/ 0 h 3575004"/>
              <a:gd name="connsiteX1" fmla="*/ 3575004 w 3575004"/>
              <a:gd name="connsiteY1" fmla="*/ 1787502 h 3575004"/>
              <a:gd name="connsiteX2" fmla="*/ 1787502 w 3575004"/>
              <a:gd name="connsiteY2" fmla="*/ 3575004 h 3575004"/>
              <a:gd name="connsiteX3" fmla="*/ 0 w 3575004"/>
              <a:gd name="connsiteY3" fmla="*/ 1787502 h 3575004"/>
              <a:gd name="connsiteX4" fmla="*/ 1787502 w 3575004"/>
              <a:gd name="connsiteY4" fmla="*/ 0 h 357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004" h="3575004">
                <a:moveTo>
                  <a:pt x="1787502" y="0"/>
                </a:moveTo>
                <a:cubicBezTo>
                  <a:pt x="2774711" y="0"/>
                  <a:pt x="3575004" y="800293"/>
                  <a:pt x="3575004" y="1787502"/>
                </a:cubicBezTo>
                <a:cubicBezTo>
                  <a:pt x="3575004" y="2774711"/>
                  <a:pt x="2774711" y="3575004"/>
                  <a:pt x="1787502" y="3575004"/>
                </a:cubicBezTo>
                <a:cubicBezTo>
                  <a:pt x="800293" y="3575004"/>
                  <a:pt x="0" y="2774711"/>
                  <a:pt x="0" y="1787502"/>
                </a:cubicBezTo>
                <a:cubicBezTo>
                  <a:pt x="0" y="800293"/>
                  <a:pt x="800293" y="0"/>
                  <a:pt x="1787502"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0" name="Picture Placeholder 9">
            <a:extLst>
              <a:ext uri="{FF2B5EF4-FFF2-40B4-BE49-F238E27FC236}">
                <a16:creationId xmlns:a16="http://schemas.microsoft.com/office/drawing/2014/main" id="{02717179-F5F2-40C9-AC46-83176587E0A8}"/>
              </a:ext>
            </a:extLst>
          </p:cNvPr>
          <p:cNvSpPr>
            <a:spLocks noGrp="1"/>
          </p:cNvSpPr>
          <p:nvPr>
            <p:ph type="pic" sz="quarter" idx="11" hasCustomPrompt="1"/>
          </p:nvPr>
        </p:nvSpPr>
        <p:spPr>
          <a:xfrm>
            <a:off x="8332414" y="4042885"/>
            <a:ext cx="1867350" cy="1867350"/>
          </a:xfrm>
          <a:custGeom>
            <a:avLst/>
            <a:gdLst>
              <a:gd name="connsiteX0" fmla="*/ 933675 w 1867350"/>
              <a:gd name="connsiteY0" fmla="*/ 0 h 1867350"/>
              <a:gd name="connsiteX1" fmla="*/ 1867350 w 1867350"/>
              <a:gd name="connsiteY1" fmla="*/ 933675 h 1867350"/>
              <a:gd name="connsiteX2" fmla="*/ 933675 w 1867350"/>
              <a:gd name="connsiteY2" fmla="*/ 1867350 h 1867350"/>
              <a:gd name="connsiteX3" fmla="*/ 0 w 1867350"/>
              <a:gd name="connsiteY3" fmla="*/ 933675 h 1867350"/>
              <a:gd name="connsiteX4" fmla="*/ 933675 w 1867350"/>
              <a:gd name="connsiteY4" fmla="*/ 0 h 186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50" h="1867350">
                <a:moveTo>
                  <a:pt x="933675" y="0"/>
                </a:moveTo>
                <a:cubicBezTo>
                  <a:pt x="1449329" y="0"/>
                  <a:pt x="1867350" y="418021"/>
                  <a:pt x="1867350" y="933675"/>
                </a:cubicBezTo>
                <a:cubicBezTo>
                  <a:pt x="1867350" y="1449330"/>
                  <a:pt x="1449329" y="1867350"/>
                  <a:pt x="933675" y="1867350"/>
                </a:cubicBezTo>
                <a:cubicBezTo>
                  <a:pt x="418021" y="1867350"/>
                  <a:pt x="0" y="1449330"/>
                  <a:pt x="0" y="933675"/>
                </a:cubicBezTo>
                <a:cubicBezTo>
                  <a:pt x="0" y="418021"/>
                  <a:pt x="418021" y="0"/>
                  <a:pt x="933675"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11" name="Picture Placeholder 10">
            <a:extLst>
              <a:ext uri="{FF2B5EF4-FFF2-40B4-BE49-F238E27FC236}">
                <a16:creationId xmlns:a16="http://schemas.microsoft.com/office/drawing/2014/main" id="{528014F9-F07B-4DE6-BA28-A82BF7170040}"/>
              </a:ext>
            </a:extLst>
          </p:cNvPr>
          <p:cNvSpPr>
            <a:spLocks noGrp="1"/>
          </p:cNvSpPr>
          <p:nvPr>
            <p:ph type="pic" sz="quarter" idx="12" hasCustomPrompt="1"/>
          </p:nvPr>
        </p:nvSpPr>
        <p:spPr>
          <a:xfrm>
            <a:off x="6801938" y="5270582"/>
            <a:ext cx="1279306" cy="1279306"/>
          </a:xfrm>
          <a:custGeom>
            <a:avLst/>
            <a:gdLst>
              <a:gd name="connsiteX0" fmla="*/ 639653 w 1279306"/>
              <a:gd name="connsiteY0" fmla="*/ 0 h 1279306"/>
              <a:gd name="connsiteX1" fmla="*/ 1279306 w 1279306"/>
              <a:gd name="connsiteY1" fmla="*/ 639653 h 1279306"/>
              <a:gd name="connsiteX2" fmla="*/ 639653 w 1279306"/>
              <a:gd name="connsiteY2" fmla="*/ 1279306 h 1279306"/>
              <a:gd name="connsiteX3" fmla="*/ 0 w 1279306"/>
              <a:gd name="connsiteY3" fmla="*/ 639653 h 1279306"/>
              <a:gd name="connsiteX4" fmla="*/ 639653 w 1279306"/>
              <a:gd name="connsiteY4" fmla="*/ 0 h 1279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306" h="1279306">
                <a:moveTo>
                  <a:pt x="639653" y="0"/>
                </a:moveTo>
                <a:cubicBezTo>
                  <a:pt x="992924" y="0"/>
                  <a:pt x="1279306" y="286383"/>
                  <a:pt x="1279306" y="639653"/>
                </a:cubicBezTo>
                <a:cubicBezTo>
                  <a:pt x="1279306" y="992924"/>
                  <a:pt x="992924" y="1279306"/>
                  <a:pt x="639653" y="1279306"/>
                </a:cubicBezTo>
                <a:cubicBezTo>
                  <a:pt x="286383" y="1279306"/>
                  <a:pt x="0" y="992924"/>
                  <a:pt x="0" y="639653"/>
                </a:cubicBezTo>
                <a:cubicBezTo>
                  <a:pt x="0" y="286383"/>
                  <a:pt x="286383" y="0"/>
                  <a:pt x="63965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57185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384E96B-F737-476A-BFF3-56E7AF48C6F1}"/>
              </a:ext>
            </a:extLst>
          </p:cNvPr>
          <p:cNvSpPr>
            <a:spLocks noGrp="1"/>
          </p:cNvSpPr>
          <p:nvPr>
            <p:ph type="pic" sz="quarter" idx="10" hasCustomPrompt="1"/>
          </p:nvPr>
        </p:nvSpPr>
        <p:spPr>
          <a:xfrm>
            <a:off x="0" y="0"/>
            <a:ext cx="12192000" cy="6858000"/>
          </a:xfrm>
          <a:prstGeom prst="rect">
            <a:avLst/>
          </a:prstGeom>
          <a:solidFill>
            <a:schemeClr val="bg1">
              <a:lumMod val="95000"/>
              <a:alpha val="2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
        <p:nvSpPr>
          <p:cNvPr id="3" name="Picture Placeholder 3">
            <a:extLst>
              <a:ext uri="{FF2B5EF4-FFF2-40B4-BE49-F238E27FC236}">
                <a16:creationId xmlns:a16="http://schemas.microsoft.com/office/drawing/2014/main" id="{DF80A223-399F-4212-BB55-ECB6456F6542}"/>
              </a:ext>
            </a:extLst>
          </p:cNvPr>
          <p:cNvSpPr>
            <a:spLocks noGrp="1"/>
          </p:cNvSpPr>
          <p:nvPr>
            <p:ph type="pic" sz="quarter" idx="11" hasCustomPrompt="1"/>
          </p:nvPr>
        </p:nvSpPr>
        <p:spPr>
          <a:xfrm>
            <a:off x="1200150" y="2071918"/>
            <a:ext cx="3009900" cy="200025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25000"/>
            </a:schemeClr>
          </a:solidFill>
          <a:effectLst>
            <a:outerShdw blurRad="1270000" dist="622300" dir="5400000" sx="85000" sy="85000" algn="t" rotWithShape="0">
              <a:prstClr val="black">
                <a:alpha val="40000"/>
              </a:prstClr>
            </a:outerShdw>
          </a:effectLst>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
        <p:nvSpPr>
          <p:cNvPr id="4" name="Picture Placeholder 3">
            <a:extLst>
              <a:ext uri="{FF2B5EF4-FFF2-40B4-BE49-F238E27FC236}">
                <a16:creationId xmlns:a16="http://schemas.microsoft.com/office/drawing/2014/main" id="{213E5F30-E7DF-4D43-BB8F-FA8D44B680BF}"/>
              </a:ext>
            </a:extLst>
          </p:cNvPr>
          <p:cNvSpPr>
            <a:spLocks noGrp="1"/>
          </p:cNvSpPr>
          <p:nvPr>
            <p:ph type="pic" sz="quarter" idx="12" hasCustomPrompt="1"/>
          </p:nvPr>
        </p:nvSpPr>
        <p:spPr>
          <a:xfrm>
            <a:off x="4391025" y="2071918"/>
            <a:ext cx="3009900" cy="200025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25000"/>
            </a:schemeClr>
          </a:solidFill>
          <a:effectLst>
            <a:outerShdw blurRad="1270000" dist="622300" dir="5400000" sx="85000" sy="85000" algn="t" rotWithShape="0">
              <a:prstClr val="black">
                <a:alpha val="40000"/>
              </a:prstClr>
            </a:outerShdw>
          </a:effectLst>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
        <p:nvSpPr>
          <p:cNvPr id="5" name="Picture Placeholder 3">
            <a:extLst>
              <a:ext uri="{FF2B5EF4-FFF2-40B4-BE49-F238E27FC236}">
                <a16:creationId xmlns:a16="http://schemas.microsoft.com/office/drawing/2014/main" id="{5C62AFD7-2F84-4BEB-AE2D-135F6625A076}"/>
              </a:ext>
            </a:extLst>
          </p:cNvPr>
          <p:cNvSpPr>
            <a:spLocks noGrp="1"/>
          </p:cNvSpPr>
          <p:nvPr>
            <p:ph type="pic" sz="quarter" idx="13" hasCustomPrompt="1"/>
          </p:nvPr>
        </p:nvSpPr>
        <p:spPr>
          <a:xfrm>
            <a:off x="7581900" y="2071918"/>
            <a:ext cx="3009900" cy="200025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25000"/>
            </a:schemeClr>
          </a:solidFill>
          <a:effectLst>
            <a:outerShdw blurRad="1270000" dist="622300" dir="5400000" sx="85000" sy="85000" algn="t" rotWithShape="0">
              <a:prstClr val="black">
                <a:alpha val="40000"/>
              </a:prstClr>
            </a:outerShdw>
          </a:effectLst>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id-ID"/>
          </a:p>
        </p:txBody>
      </p:sp>
    </p:spTree>
    <p:extLst>
      <p:ext uri="{BB962C8B-B14F-4D97-AF65-F5344CB8AC3E}">
        <p14:creationId xmlns:p14="http://schemas.microsoft.com/office/powerpoint/2010/main" val="295416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6" presetClass="emph" presetSubtype="0" decel="100000" fill="hold" grpId="1" nodeType="withEffect">
                                  <p:stCondLst>
                                    <p:cond delay="250"/>
                                  </p:stCondLst>
                                  <p:childTnLst>
                                    <p:animScale>
                                      <p:cBhvr>
                                        <p:cTn id="9" dur="1500" fill="hold"/>
                                        <p:tgtEl>
                                          <p:spTgt spid="2"/>
                                        </p:tgtEl>
                                      </p:cBhvr>
                                      <p:by x="110000" y="110000"/>
                                    </p:animScale>
                                  </p:childTnLst>
                                </p:cTn>
                              </p:par>
                              <p:par>
                                <p:cTn id="10" presetID="42"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75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ppt_x</p:attrName>
                                        </p:attrNameLst>
                                      </p:cBhvr>
                                      <p:tavLst>
                                        <p:tav tm="0">
                                          <p:val>
                                            <p:strVal val="#ppt_x"/>
                                          </p:val>
                                        </p:tav>
                                        <p:tav tm="100000">
                                          <p:val>
                                            <p:strVal val="#ppt_x"/>
                                          </p:val>
                                        </p:tav>
                                      </p:tavLst>
                                    </p:anim>
                                    <p:anim calcmode="lin" valueType="num">
                                      <p:cBhvr>
                                        <p:cTn id="19" dur="75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5"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089862-A53F-4352-A8DD-E5C43248E229}"/>
              </a:ext>
            </a:extLst>
          </p:cNvPr>
          <p:cNvSpPr>
            <a:spLocks noGrp="1"/>
          </p:cNvSpPr>
          <p:nvPr>
            <p:ph type="pic" sz="quarter" idx="10" hasCustomPrompt="1"/>
          </p:nvPr>
        </p:nvSpPr>
        <p:spPr>
          <a:xfrm>
            <a:off x="2" y="0"/>
            <a:ext cx="6584877" cy="6858000"/>
          </a:xfrm>
          <a:custGeom>
            <a:avLst/>
            <a:gdLst>
              <a:gd name="connsiteX0" fmla="*/ 5003255 w 6584877"/>
              <a:gd name="connsiteY0" fmla="*/ 0 h 6858000"/>
              <a:gd name="connsiteX1" fmla="*/ 6584877 w 6584877"/>
              <a:gd name="connsiteY1" fmla="*/ 0 h 6858000"/>
              <a:gd name="connsiteX2" fmla="*/ 6584877 w 6584877"/>
              <a:gd name="connsiteY2" fmla="*/ 6858000 h 6858000"/>
              <a:gd name="connsiteX3" fmla="*/ 5003255 w 6584877"/>
              <a:gd name="connsiteY3" fmla="*/ 6858000 h 6858000"/>
              <a:gd name="connsiteX4" fmla="*/ 1689257 w 6584877"/>
              <a:gd name="connsiteY4" fmla="*/ 0 h 6858000"/>
              <a:gd name="connsiteX5" fmla="*/ 2445064 w 6584877"/>
              <a:gd name="connsiteY5" fmla="*/ 0 h 6858000"/>
              <a:gd name="connsiteX6" fmla="*/ 3270879 w 6584877"/>
              <a:gd name="connsiteY6" fmla="*/ 0 h 6858000"/>
              <a:gd name="connsiteX7" fmla="*/ 3270880 w 6584877"/>
              <a:gd name="connsiteY7" fmla="*/ 0 h 6858000"/>
              <a:gd name="connsiteX8" fmla="*/ 4197664 w 6584877"/>
              <a:gd name="connsiteY8" fmla="*/ 0 h 6858000"/>
              <a:gd name="connsiteX9" fmla="*/ 4895620 w 6584877"/>
              <a:gd name="connsiteY9" fmla="*/ 0 h 6858000"/>
              <a:gd name="connsiteX10" fmla="*/ 4895620 w 6584877"/>
              <a:gd name="connsiteY10" fmla="*/ 6858000 h 6858000"/>
              <a:gd name="connsiteX11" fmla="*/ 4197664 w 6584877"/>
              <a:gd name="connsiteY11" fmla="*/ 6858000 h 6858000"/>
              <a:gd name="connsiteX12" fmla="*/ 3270880 w 6584877"/>
              <a:gd name="connsiteY12" fmla="*/ 6858000 h 6858000"/>
              <a:gd name="connsiteX13" fmla="*/ 3270879 w 6584877"/>
              <a:gd name="connsiteY13" fmla="*/ 6858000 h 6858000"/>
              <a:gd name="connsiteX14" fmla="*/ 2445064 w 6584877"/>
              <a:gd name="connsiteY14" fmla="*/ 6858000 h 6858000"/>
              <a:gd name="connsiteX15" fmla="*/ 1689257 w 6584877"/>
              <a:gd name="connsiteY15" fmla="*/ 6858000 h 6858000"/>
              <a:gd name="connsiteX16" fmla="*/ 0 w 6584877"/>
              <a:gd name="connsiteY16" fmla="*/ 0 h 6858000"/>
              <a:gd name="connsiteX17" fmla="*/ 1581622 w 6584877"/>
              <a:gd name="connsiteY17" fmla="*/ 0 h 6858000"/>
              <a:gd name="connsiteX18" fmla="*/ 1581622 w 6584877"/>
              <a:gd name="connsiteY18" fmla="*/ 6858000 h 6858000"/>
              <a:gd name="connsiteX19" fmla="*/ 0 w 6584877"/>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84877" h="6858000">
                <a:moveTo>
                  <a:pt x="5003255" y="0"/>
                </a:moveTo>
                <a:lnTo>
                  <a:pt x="6584877" y="0"/>
                </a:lnTo>
                <a:lnTo>
                  <a:pt x="6584877" y="6858000"/>
                </a:lnTo>
                <a:lnTo>
                  <a:pt x="5003255" y="6858000"/>
                </a:lnTo>
                <a:close/>
                <a:moveTo>
                  <a:pt x="1689257" y="0"/>
                </a:moveTo>
                <a:lnTo>
                  <a:pt x="2445064" y="0"/>
                </a:lnTo>
                <a:lnTo>
                  <a:pt x="3270879" y="0"/>
                </a:lnTo>
                <a:lnTo>
                  <a:pt x="3270880" y="0"/>
                </a:lnTo>
                <a:lnTo>
                  <a:pt x="4197664" y="0"/>
                </a:lnTo>
                <a:lnTo>
                  <a:pt x="4895620" y="0"/>
                </a:lnTo>
                <a:lnTo>
                  <a:pt x="4895620" y="6858000"/>
                </a:lnTo>
                <a:lnTo>
                  <a:pt x="4197664" y="6858000"/>
                </a:lnTo>
                <a:lnTo>
                  <a:pt x="3270880" y="6858000"/>
                </a:lnTo>
                <a:lnTo>
                  <a:pt x="3270879" y="6858000"/>
                </a:lnTo>
                <a:lnTo>
                  <a:pt x="2445064" y="6858000"/>
                </a:lnTo>
                <a:lnTo>
                  <a:pt x="1689257" y="6858000"/>
                </a:lnTo>
                <a:close/>
                <a:moveTo>
                  <a:pt x="0" y="0"/>
                </a:moveTo>
                <a:lnTo>
                  <a:pt x="1581622" y="0"/>
                </a:lnTo>
                <a:lnTo>
                  <a:pt x="1581622" y="6858000"/>
                </a:lnTo>
                <a:lnTo>
                  <a:pt x="0" y="6858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201012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D10AE4B-A86F-4865-B653-84C35F2C97FF}"/>
              </a:ext>
            </a:extLst>
          </p:cNvPr>
          <p:cNvSpPr>
            <a:spLocks noGrp="1"/>
          </p:cNvSpPr>
          <p:nvPr>
            <p:ph type="pic" sz="quarter" idx="10" hasCustomPrompt="1"/>
          </p:nvPr>
        </p:nvSpPr>
        <p:spPr>
          <a:xfrm>
            <a:off x="4765823" y="829662"/>
            <a:ext cx="5286152" cy="3580338"/>
          </a:xfrm>
          <a:custGeom>
            <a:avLst/>
            <a:gdLst>
              <a:gd name="connsiteX0" fmla="*/ 34371 w 5286152"/>
              <a:gd name="connsiteY0" fmla="*/ 0 h 3580338"/>
              <a:gd name="connsiteX1" fmla="*/ 5251782 w 5286152"/>
              <a:gd name="connsiteY1" fmla="*/ 0 h 3580338"/>
              <a:gd name="connsiteX2" fmla="*/ 5286152 w 5286152"/>
              <a:gd name="connsiteY2" fmla="*/ 34371 h 3580338"/>
              <a:gd name="connsiteX3" fmla="*/ 5286152 w 5286152"/>
              <a:gd name="connsiteY3" fmla="*/ 3545967 h 3580338"/>
              <a:gd name="connsiteX4" fmla="*/ 5251782 w 5286152"/>
              <a:gd name="connsiteY4" fmla="*/ 3580338 h 3580338"/>
              <a:gd name="connsiteX5" fmla="*/ 34371 w 5286152"/>
              <a:gd name="connsiteY5" fmla="*/ 3580338 h 3580338"/>
              <a:gd name="connsiteX6" fmla="*/ 0 w 5286152"/>
              <a:gd name="connsiteY6" fmla="*/ 3545967 h 3580338"/>
              <a:gd name="connsiteX7" fmla="*/ 0 w 5286152"/>
              <a:gd name="connsiteY7" fmla="*/ 34371 h 3580338"/>
              <a:gd name="connsiteX8" fmla="*/ 34371 w 5286152"/>
              <a:gd name="connsiteY8" fmla="*/ 0 h 358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152" h="3580338">
                <a:moveTo>
                  <a:pt x="34371" y="0"/>
                </a:moveTo>
                <a:lnTo>
                  <a:pt x="5251782" y="0"/>
                </a:lnTo>
                <a:cubicBezTo>
                  <a:pt x="5270764" y="0"/>
                  <a:pt x="5286152" y="15388"/>
                  <a:pt x="5286152" y="34371"/>
                </a:cubicBezTo>
                <a:lnTo>
                  <a:pt x="5286152" y="3545967"/>
                </a:lnTo>
                <a:cubicBezTo>
                  <a:pt x="5286152" y="3564950"/>
                  <a:pt x="5270764" y="3580338"/>
                  <a:pt x="5251782" y="3580338"/>
                </a:cubicBezTo>
                <a:lnTo>
                  <a:pt x="34371" y="3580338"/>
                </a:lnTo>
                <a:cubicBezTo>
                  <a:pt x="15388" y="3580338"/>
                  <a:pt x="0" y="3564950"/>
                  <a:pt x="0" y="3545967"/>
                </a:cubicBezTo>
                <a:lnTo>
                  <a:pt x="0" y="34371"/>
                </a:lnTo>
                <a:cubicBezTo>
                  <a:pt x="0" y="15388"/>
                  <a:pt x="15388" y="0"/>
                  <a:pt x="34371" y="0"/>
                </a:cubicBezTo>
                <a:close/>
              </a:path>
            </a:pathLst>
          </a:custGeom>
          <a:solidFill>
            <a:schemeClr val="bg1">
              <a:lumMod val="95000"/>
              <a:alpha val="25000"/>
            </a:schemeClr>
          </a:solidFill>
          <a:effectLst>
            <a:outerShdw blurRad="952500" dist="508000" dir="5400000" sx="86000" sy="86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49507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0216-32FF-45C7-9C82-31B23312AB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682468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83E90E21-091C-4CB2-B2B7-6C96B05EB8E0}"/>
              </a:ext>
            </a:extLst>
          </p:cNvPr>
          <p:cNvSpPr>
            <a:spLocks noGrp="1"/>
          </p:cNvSpPr>
          <p:nvPr>
            <p:ph type="pic" sz="quarter" idx="10" hasCustomPrompt="1"/>
          </p:nvPr>
        </p:nvSpPr>
        <p:spPr>
          <a:xfrm>
            <a:off x="0" y="755226"/>
            <a:ext cx="12192000" cy="6102777"/>
          </a:xfrm>
          <a:custGeom>
            <a:avLst/>
            <a:gdLst>
              <a:gd name="connsiteX0" fmla="*/ 12192000 w 12192000"/>
              <a:gd name="connsiteY0" fmla="*/ 0 h 6102777"/>
              <a:gd name="connsiteX1" fmla="*/ 12192000 w 12192000"/>
              <a:gd name="connsiteY1" fmla="*/ 6102777 h 6102777"/>
              <a:gd name="connsiteX2" fmla="*/ 0 w 12192000"/>
              <a:gd name="connsiteY2" fmla="*/ 6102777 h 6102777"/>
              <a:gd name="connsiteX3" fmla="*/ 0 w 12192000"/>
              <a:gd name="connsiteY3" fmla="*/ 5474127 h 6102777"/>
              <a:gd name="connsiteX4" fmla="*/ 12115918 w 12192000"/>
              <a:gd name="connsiteY4" fmla="*/ 13140 h 610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102777">
                <a:moveTo>
                  <a:pt x="12192000" y="0"/>
                </a:moveTo>
                <a:lnTo>
                  <a:pt x="12192000" y="6102777"/>
                </a:lnTo>
                <a:lnTo>
                  <a:pt x="0" y="6102777"/>
                </a:lnTo>
                <a:lnTo>
                  <a:pt x="0" y="5474127"/>
                </a:lnTo>
                <a:cubicBezTo>
                  <a:pt x="3548053" y="2643819"/>
                  <a:pt x="6974200" y="947160"/>
                  <a:pt x="12115918" y="1314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138396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C835C60-AB3B-468D-B9C8-8839D8EEE1C8}"/>
              </a:ext>
            </a:extLst>
          </p:cNvPr>
          <p:cNvSpPr>
            <a:spLocks noGrp="1"/>
          </p:cNvSpPr>
          <p:nvPr>
            <p:ph type="pic" sz="quarter" idx="10" hasCustomPrompt="1"/>
          </p:nvPr>
        </p:nvSpPr>
        <p:spPr>
          <a:xfrm>
            <a:off x="0" y="1"/>
            <a:ext cx="12192000" cy="6102777"/>
          </a:xfrm>
          <a:custGeom>
            <a:avLst/>
            <a:gdLst>
              <a:gd name="connsiteX0" fmla="*/ 0 w 12192000"/>
              <a:gd name="connsiteY0" fmla="*/ 0 h 6102777"/>
              <a:gd name="connsiteX1" fmla="*/ 12192000 w 12192000"/>
              <a:gd name="connsiteY1" fmla="*/ 0 h 6102777"/>
              <a:gd name="connsiteX2" fmla="*/ 12192000 w 12192000"/>
              <a:gd name="connsiteY2" fmla="*/ 6102777 h 6102777"/>
              <a:gd name="connsiteX3" fmla="*/ 12115918 w 12192000"/>
              <a:gd name="connsiteY3" fmla="*/ 6089637 h 6102777"/>
              <a:gd name="connsiteX4" fmla="*/ 0 w 12192000"/>
              <a:gd name="connsiteY4" fmla="*/ 628650 h 610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102777">
                <a:moveTo>
                  <a:pt x="0" y="0"/>
                </a:moveTo>
                <a:lnTo>
                  <a:pt x="12192000" y="0"/>
                </a:lnTo>
                <a:lnTo>
                  <a:pt x="12192000" y="6102777"/>
                </a:lnTo>
                <a:lnTo>
                  <a:pt x="12115918" y="6089637"/>
                </a:lnTo>
                <a:cubicBezTo>
                  <a:pt x="6974200" y="5155617"/>
                  <a:pt x="3548053" y="3458958"/>
                  <a:pt x="0" y="62865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Tree>
    <p:extLst>
      <p:ext uri="{BB962C8B-B14F-4D97-AF65-F5344CB8AC3E}">
        <p14:creationId xmlns:p14="http://schemas.microsoft.com/office/powerpoint/2010/main" val="386430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70560" y="533400"/>
            <a:ext cx="10911840" cy="685800"/>
          </a:xfrm>
        </p:spPr>
        <p:txBody>
          <a:bodyPr/>
          <a:lstStyle/>
          <a:p>
            <a:r>
              <a:rPr kumimoji="0" lang="en-US"/>
              <a:t>Click to edit Master title style</a:t>
            </a:r>
          </a:p>
        </p:txBody>
      </p:sp>
      <p:sp>
        <p:nvSpPr>
          <p:cNvPr id="3" name="Content Placeholder 2"/>
          <p:cNvSpPr>
            <a:spLocks noGrp="1"/>
          </p:cNvSpPr>
          <p:nvPr>
            <p:ph sz="half" idx="1"/>
            <p:custDataLst>
              <p:tags r:id="rId2"/>
            </p:custDataLst>
          </p:nvPr>
        </p:nvSpPr>
        <p:spPr>
          <a:xfrm>
            <a:off x="711200" y="1371600"/>
            <a:ext cx="5242560" cy="449580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custDataLst>
              <p:tags r:id="rId3"/>
            </p:custDataLst>
          </p:nvPr>
        </p:nvSpPr>
        <p:spPr>
          <a:xfrm>
            <a:off x="6340480" y="1371600"/>
            <a:ext cx="5242560" cy="449580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790024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16000" y="762000"/>
            <a:ext cx="10566400" cy="1143000"/>
          </a:xfrm>
        </p:spPr>
        <p:txBody>
          <a:bodyPr/>
          <a:lstStyle/>
          <a:p>
            <a:r>
              <a:rPr lang="en-US"/>
              <a:t>Click to edit Master title style</a:t>
            </a:r>
          </a:p>
        </p:txBody>
      </p:sp>
      <p:sp>
        <p:nvSpPr>
          <p:cNvPr id="3" name="Table Placeholder 2"/>
          <p:cNvSpPr>
            <a:spLocks noGrp="1"/>
          </p:cNvSpPr>
          <p:nvPr>
            <p:ph type="tbl" idx="1"/>
            <p:custDataLst>
              <p:tags r:id="rId2"/>
            </p:custDataLst>
          </p:nvPr>
        </p:nvSpPr>
        <p:spPr>
          <a:xfrm>
            <a:off x="1117601" y="2362201"/>
            <a:ext cx="10257367" cy="3724275"/>
          </a:xfrm>
        </p:spPr>
        <p:txBody>
          <a:bodyPr/>
          <a:lstStyle/>
          <a:p>
            <a:endParaRPr lang="en-US"/>
          </a:p>
        </p:txBody>
      </p:sp>
      <p:sp>
        <p:nvSpPr>
          <p:cNvPr id="4" name="Date Placeholder 3"/>
          <p:cNvSpPr>
            <a:spLocks noGrp="1"/>
          </p:cNvSpPr>
          <p:nvPr>
            <p:ph type="dt" sz="half" idx="10"/>
            <p:custDataLst>
              <p:tags r:id="rId3"/>
            </p:custDataLst>
          </p:nvPr>
        </p:nvSpPr>
        <p:spPr>
          <a:xfrm>
            <a:off x="3251201" y="6248401"/>
            <a:ext cx="2840567" cy="474663"/>
          </a:xfrm>
          <a:prstGeom prst="rect">
            <a:avLst/>
          </a:prstGeom>
        </p:spPr>
        <p:txBody>
          <a:bodyPr/>
          <a:lstStyle>
            <a:lvl1pPr>
              <a:defRPr/>
            </a:lvl1pPr>
          </a:lstStyle>
          <a:p>
            <a:endParaRPr lang="en-US"/>
          </a:p>
        </p:txBody>
      </p:sp>
      <p:sp>
        <p:nvSpPr>
          <p:cNvPr id="5" name="Footer Placeholder 4"/>
          <p:cNvSpPr>
            <a:spLocks noGrp="1"/>
          </p:cNvSpPr>
          <p:nvPr>
            <p:ph type="ftr" sz="quarter" idx="11"/>
            <p:custDataLst>
              <p:tags r:id="rId4"/>
            </p:custDataLst>
          </p:nvPr>
        </p:nvSpPr>
        <p:spPr>
          <a:xfrm>
            <a:off x="7721600" y="6248401"/>
            <a:ext cx="3862917" cy="474663"/>
          </a:xfrm>
          <a:prstGeom prst="rect">
            <a:avLst/>
          </a:prstGeom>
        </p:spPr>
        <p:txBody>
          <a:bodyPr/>
          <a:lstStyle>
            <a:lvl1pPr>
              <a:defRPr/>
            </a:lvl1pPr>
          </a:lstStyle>
          <a:p>
            <a:endParaRPr lang="en-US"/>
          </a:p>
        </p:txBody>
      </p:sp>
      <p:sp>
        <p:nvSpPr>
          <p:cNvPr id="6" name="Slide Number Placeholder 5"/>
          <p:cNvSpPr>
            <a:spLocks noGrp="1"/>
          </p:cNvSpPr>
          <p:nvPr>
            <p:ph type="sldNum" sz="quarter" idx="12"/>
            <p:custDataLst>
              <p:tags r:id="rId5"/>
            </p:custDataLst>
          </p:nvPr>
        </p:nvSpPr>
        <p:spPr>
          <a:xfrm>
            <a:off x="112184" y="6242050"/>
            <a:ext cx="783167" cy="488950"/>
          </a:xfrm>
          <a:prstGeom prst="rect">
            <a:avLst/>
          </a:prstGeom>
        </p:spPr>
        <p:txBody>
          <a:bodyPr/>
          <a:lstStyle>
            <a:lvl1pPr>
              <a:defRPr/>
            </a:lvl1pPr>
          </a:lstStyle>
          <a:p>
            <a:fld id="{A7FAF5DA-FBC9-40D7-A4BB-2558C2A81C08}" type="slidenum">
              <a:rPr lang="en-US"/>
              <a:pPr/>
              <a:t>‹#›</a:t>
            </a:fld>
            <a:endParaRPr lang="en-US"/>
          </a:p>
        </p:txBody>
      </p:sp>
    </p:spTree>
    <p:extLst>
      <p:ext uri="{BB962C8B-B14F-4D97-AF65-F5344CB8AC3E}">
        <p14:creationId xmlns:p14="http://schemas.microsoft.com/office/powerpoint/2010/main" val="4119074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ounded Rectangle 1"/>
          <p:cNvSpPr/>
          <p:nvPr/>
        </p:nvSpPr>
        <p:spPr>
          <a:xfrm>
            <a:off x="406401"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5035551" y="6111876"/>
            <a:ext cx="3048000" cy="365125"/>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84DA04EA-2E5D-4E19-82A6-9D62CA5FB60B}" type="datetimeFigureOut">
              <a:rPr lang="en-US"/>
              <a:pPr>
                <a:defRPr/>
              </a:pPr>
              <a:t>6/19/2021</a:t>
            </a:fld>
            <a:endParaRPr lang="en-US"/>
          </a:p>
        </p:txBody>
      </p:sp>
      <p:sp>
        <p:nvSpPr>
          <p:cNvPr id="4" name="Footer Placeholder 2"/>
          <p:cNvSpPr>
            <a:spLocks noGrp="1"/>
          </p:cNvSpPr>
          <p:nvPr>
            <p:ph type="ftr" sz="quarter" idx="11"/>
          </p:nvPr>
        </p:nvSpPr>
        <p:spPr>
          <a:xfrm>
            <a:off x="8083551" y="6111876"/>
            <a:ext cx="3048000" cy="365125"/>
          </a:xfrm>
          <a:prstGeom prst="rect">
            <a:avLst/>
          </a:prstGeom>
        </p:spPr>
        <p:txBody>
          <a:bodyPr/>
          <a:lstStyle>
            <a:lvl1pPr fontAlgn="auto">
              <a:spcBef>
                <a:spcPts val="0"/>
              </a:spcBef>
              <a:spcAft>
                <a:spcPts val="0"/>
              </a:spcAft>
              <a:defRPr>
                <a:latin typeface="+mn-lt"/>
                <a:ea typeface="+mn-ea"/>
                <a:cs typeface="+mn-cs"/>
              </a:defRPr>
            </a:lvl1pPr>
            <a:extLst/>
          </a:lstStyle>
          <a:p>
            <a:pPr>
              <a:defRPr/>
            </a:pPr>
            <a:endParaRPr lang="en-US"/>
          </a:p>
        </p:txBody>
      </p:sp>
      <p:sp>
        <p:nvSpPr>
          <p:cNvPr id="5" name="Slide Number Placeholder 3"/>
          <p:cNvSpPr>
            <a:spLocks noGrp="1"/>
          </p:cNvSpPr>
          <p:nvPr>
            <p:ph type="sldNum" sz="quarter" idx="12"/>
          </p:nvPr>
        </p:nvSpPr>
        <p:spPr>
          <a:xfrm>
            <a:off x="11131551" y="6111876"/>
            <a:ext cx="609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Book" panose="020B0503020102020204" pitchFamily="34" charset="0"/>
              </a:defRPr>
            </a:lvl1pPr>
          </a:lstStyle>
          <a:p>
            <a:fld id="{42D95613-AB81-4485-A8B5-B2F7DD564682}" type="slidenum">
              <a:rPr lang="en-US"/>
              <a:pPr/>
              <a:t>‹#›</a:t>
            </a:fld>
            <a:endParaRPr lang="en-US"/>
          </a:p>
        </p:txBody>
      </p:sp>
      <p:sp>
        <p:nvSpPr>
          <p:cNvPr id="6" name="Title 1"/>
          <p:cNvSpPr>
            <a:spLocks noGrp="1"/>
          </p:cNvSpPr>
          <p:nvPr>
            <p:ph type="title"/>
          </p:nvPr>
        </p:nvSpPr>
        <p:spPr>
          <a:xfrm>
            <a:off x="609600" y="381000"/>
            <a:ext cx="10911840" cy="685800"/>
          </a:xfrm>
        </p:spPr>
        <p:txBody>
          <a:bodyPr/>
          <a:lstStyle/>
          <a:p>
            <a:r>
              <a:rPr lang="en-US"/>
              <a:t>Click to edit Master title style</a:t>
            </a:r>
          </a:p>
        </p:txBody>
      </p:sp>
    </p:spTree>
    <p:extLst>
      <p:ext uri="{BB962C8B-B14F-4D97-AF65-F5344CB8AC3E}">
        <p14:creationId xmlns:p14="http://schemas.microsoft.com/office/powerpoint/2010/main" val="6379891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5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681B-8EE0-44DE-B2E9-A654D018B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326CD7-463C-4626-9B1C-CD8867093F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2B53CD-9A31-4B56-9A87-85789DD9010E}"/>
              </a:ext>
            </a:extLst>
          </p:cNvPr>
          <p:cNvSpPr>
            <a:spLocks noGrp="1"/>
          </p:cNvSpPr>
          <p:nvPr>
            <p:ph type="dt" sz="half" idx="10"/>
          </p:nvPr>
        </p:nvSpPr>
        <p:spPr/>
        <p:txBody>
          <a:bodyPr/>
          <a:lstStyle/>
          <a:p>
            <a:fld id="{7D5A3214-95BE-470A-8E9D-D118B9EB42FE}" type="datetimeFigureOut">
              <a:rPr lang="en-US" smtClean="0"/>
              <a:t>6/19/2021</a:t>
            </a:fld>
            <a:endParaRPr lang="en-US"/>
          </a:p>
        </p:txBody>
      </p:sp>
      <p:sp>
        <p:nvSpPr>
          <p:cNvPr id="5" name="Footer Placeholder 4">
            <a:extLst>
              <a:ext uri="{FF2B5EF4-FFF2-40B4-BE49-F238E27FC236}">
                <a16:creationId xmlns:a16="http://schemas.microsoft.com/office/drawing/2014/main" id="{05684A9D-DE65-4AC6-88DA-1E06975B1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7497E-E4BD-44C9-8AB2-93D0718A4679}"/>
              </a:ext>
            </a:extLst>
          </p:cNvPr>
          <p:cNvSpPr>
            <a:spLocks noGrp="1"/>
          </p:cNvSpPr>
          <p:nvPr>
            <p:ph type="sldNum" sz="quarter" idx="12"/>
          </p:nvPr>
        </p:nvSpPr>
        <p:spPr/>
        <p:txBody>
          <a:bodyPr/>
          <a:lstStyle/>
          <a:p>
            <a:fld id="{E367B651-DDA8-49A8-A944-B7C60844FC0D}" type="slidenum">
              <a:rPr lang="en-US" smtClean="0"/>
              <a:t>‹#›</a:t>
            </a:fld>
            <a:endParaRPr lang="en-US"/>
          </a:p>
        </p:txBody>
      </p:sp>
    </p:spTree>
    <p:extLst>
      <p:ext uri="{BB962C8B-B14F-4D97-AF65-F5344CB8AC3E}">
        <p14:creationId xmlns:p14="http://schemas.microsoft.com/office/powerpoint/2010/main" val="18137138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2BC797-74EE-46E0-86C4-9CB70DAD3FC6}"/>
              </a:ext>
            </a:extLst>
          </p:cNvPr>
          <p:cNvSpPr>
            <a:spLocks noGrp="1"/>
          </p:cNvSpPr>
          <p:nvPr>
            <p:ph type="dt" sz="half" idx="10"/>
          </p:nvPr>
        </p:nvSpPr>
        <p:spPr/>
        <p:txBody>
          <a:bodyPr/>
          <a:lstStyle/>
          <a:p>
            <a:fld id="{7D5A3214-95BE-470A-8E9D-D118B9EB42FE}" type="datetimeFigureOut">
              <a:rPr lang="en-US" smtClean="0"/>
              <a:t>6/19/2021</a:t>
            </a:fld>
            <a:endParaRPr lang="en-US"/>
          </a:p>
        </p:txBody>
      </p:sp>
      <p:sp>
        <p:nvSpPr>
          <p:cNvPr id="3" name="Footer Placeholder 2">
            <a:extLst>
              <a:ext uri="{FF2B5EF4-FFF2-40B4-BE49-F238E27FC236}">
                <a16:creationId xmlns:a16="http://schemas.microsoft.com/office/drawing/2014/main" id="{20F2F9D3-D8C3-4FC0-BD81-5EE0BD520F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8FCA8D-F497-4C88-8056-D6038396DACE}"/>
              </a:ext>
            </a:extLst>
          </p:cNvPr>
          <p:cNvSpPr>
            <a:spLocks noGrp="1"/>
          </p:cNvSpPr>
          <p:nvPr>
            <p:ph type="sldNum" sz="quarter" idx="12"/>
          </p:nvPr>
        </p:nvSpPr>
        <p:spPr/>
        <p:txBody>
          <a:bodyPr/>
          <a:lstStyle/>
          <a:p>
            <a:fld id="{E367B651-DDA8-49A8-A944-B7C60844FC0D}" type="slidenum">
              <a:rPr lang="en-US" smtClean="0"/>
              <a:t>‹#›</a:t>
            </a:fld>
            <a:endParaRPr lang="en-US"/>
          </a:p>
        </p:txBody>
      </p:sp>
    </p:spTree>
    <p:extLst>
      <p:ext uri="{BB962C8B-B14F-4D97-AF65-F5344CB8AC3E}">
        <p14:creationId xmlns:p14="http://schemas.microsoft.com/office/powerpoint/2010/main" val="87999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87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EEF3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65777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838429"/>
      </p:ext>
    </p:extLst>
  </p:cSld>
  <p:clrMap bg1="lt1" tx1="dk1" bg2="lt2" tx2="dk2" accent1="accent1" accent2="accent2" accent3="accent3" accent4="accent4" accent5="accent5" accent6="accent6" hlink="hlink" folHlink="folHlink"/>
  <p:sldLayoutIdLst>
    <p:sldLayoutId id="2147483721" r:id="rId1"/>
    <p:sldLayoutId id="2147483733" r:id="rId2"/>
    <p:sldLayoutId id="2147483720" r:id="rId3"/>
    <p:sldLayoutId id="2147483731" r:id="rId4"/>
    <p:sldLayoutId id="2147483729" r:id="rId5"/>
    <p:sldLayoutId id="2147483732" r:id="rId6"/>
    <p:sldLayoutId id="2147483728" r:id="rId7"/>
    <p:sldLayoutId id="2147483649" r:id="rId8"/>
    <p:sldLayoutId id="2147483650" r:id="rId9"/>
    <p:sldLayoutId id="2147483651" r:id="rId10"/>
    <p:sldLayoutId id="2147483652" r:id="rId11"/>
    <p:sldLayoutId id="2147483653" r:id="rId12"/>
    <p:sldLayoutId id="2147483654" r:id="rId13"/>
    <p:sldLayoutId id="2147483667" r:id="rId14"/>
    <p:sldLayoutId id="2147483655" r:id="rId15"/>
    <p:sldLayoutId id="2147483656" r:id="rId16"/>
    <p:sldLayoutId id="2147483657" r:id="rId17"/>
    <p:sldLayoutId id="2147483680" r:id="rId18"/>
    <p:sldLayoutId id="2147483658" r:id="rId19"/>
    <p:sldLayoutId id="2147483659" r:id="rId20"/>
    <p:sldLayoutId id="2147483679" r:id="rId21"/>
    <p:sldLayoutId id="2147483660" r:id="rId22"/>
    <p:sldLayoutId id="2147483661" r:id="rId23"/>
    <p:sldLayoutId id="2147483662" r:id="rId24"/>
    <p:sldLayoutId id="2147483663" r:id="rId25"/>
    <p:sldLayoutId id="2147483664" r:id="rId26"/>
    <p:sldLayoutId id="2147483665" r:id="rId27"/>
    <p:sldLayoutId id="2147483666" r:id="rId28"/>
    <p:sldLayoutId id="2147483668" r:id="rId29"/>
    <p:sldLayoutId id="2147483669" r:id="rId30"/>
    <p:sldLayoutId id="2147483670" r:id="rId31"/>
    <p:sldLayoutId id="2147483671" r:id="rId32"/>
    <p:sldLayoutId id="2147483672" r:id="rId33"/>
    <p:sldLayoutId id="2147483673" r:id="rId34"/>
    <p:sldLayoutId id="2147483674" r:id="rId35"/>
    <p:sldLayoutId id="2147483675" r:id="rId36"/>
    <p:sldLayoutId id="2147483676" r:id="rId37"/>
    <p:sldLayoutId id="2147483677" r:id="rId38"/>
    <p:sldLayoutId id="2147483678" r:id="rId39"/>
    <p:sldLayoutId id="2147483681" r:id="rId40"/>
    <p:sldLayoutId id="2147483682" r:id="rId41"/>
    <p:sldLayoutId id="2147483683" r:id="rId42"/>
    <p:sldLayoutId id="2147483684" r:id="rId43"/>
    <p:sldLayoutId id="2147483685" r:id="rId44"/>
    <p:sldLayoutId id="2147483686" r:id="rId45"/>
    <p:sldLayoutId id="2147483687" r:id="rId46"/>
    <p:sldLayoutId id="2147483688" r:id="rId47"/>
    <p:sldLayoutId id="2147483689" r:id="rId48"/>
    <p:sldLayoutId id="2147483690" r:id="rId49"/>
    <p:sldLayoutId id="2147483691" r:id="rId50"/>
    <p:sldLayoutId id="2147483692" r:id="rId51"/>
    <p:sldLayoutId id="2147483693" r:id="rId52"/>
    <p:sldLayoutId id="2147483694" r:id="rId53"/>
    <p:sldLayoutId id="2147483695" r:id="rId54"/>
    <p:sldLayoutId id="2147483696" r:id="rId55"/>
    <p:sldLayoutId id="2147483697" r:id="rId56"/>
    <p:sldLayoutId id="2147483698" r:id="rId57"/>
    <p:sldLayoutId id="2147483700" r:id="rId58"/>
    <p:sldLayoutId id="2147483701" r:id="rId59"/>
    <p:sldLayoutId id="2147483702" r:id="rId60"/>
    <p:sldLayoutId id="2147483703" r:id="rId61"/>
    <p:sldLayoutId id="2147483704" r:id="rId62"/>
    <p:sldLayoutId id="2147483705" r:id="rId63"/>
    <p:sldLayoutId id="2147483706" r:id="rId64"/>
    <p:sldLayoutId id="2147483707" r:id="rId65"/>
    <p:sldLayoutId id="2147483708" r:id="rId66"/>
    <p:sldLayoutId id="2147483709" r:id="rId67"/>
    <p:sldLayoutId id="2147483710" r:id="rId68"/>
    <p:sldLayoutId id="2147483711" r:id="rId69"/>
    <p:sldLayoutId id="2147483712" r:id="rId70"/>
    <p:sldLayoutId id="2147483713" r:id="rId71"/>
    <p:sldLayoutId id="2147483724" r:id="rId72"/>
    <p:sldLayoutId id="2147483735" r:id="rId73"/>
    <p:sldLayoutId id="2147483737" r:id="rId74"/>
    <p:sldLayoutId id="2147483739" r:id="rId75"/>
    <p:sldLayoutId id="2147483740" r:id="rId7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eg"/><Relationship Id="rId7" Type="http://schemas.openxmlformats.org/officeDocument/2006/relationships/diagramColors" Target="../diagrams/colors2.xml"/><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2.xml"/><Relationship Id="rId11" Type="http://schemas.openxmlformats.org/officeDocument/2006/relationships/image" Target="../media/image20.emf"/><Relationship Id="rId5" Type="http://schemas.openxmlformats.org/officeDocument/2006/relationships/diagramLayout" Target="../diagrams/layout2.xml"/><Relationship Id="rId10" Type="http://schemas.openxmlformats.org/officeDocument/2006/relationships/image" Target="../media/image19.png"/><Relationship Id="rId4" Type="http://schemas.openxmlformats.org/officeDocument/2006/relationships/diagramData" Target="../diagrams/data2.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2.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22.jpe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hyperlink" Target="https://www.marketingprofs.com/charts/2018/33740/getting-to-know-gen-z-beliefs-preferences-and-behaviors" TargetMode="External"/><Relationship Id="rId7" Type="http://schemas.openxmlformats.org/officeDocument/2006/relationships/diagramQuickStyle" Target="../diagrams/quickStyle10.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27.png"/><Relationship Id="rId9" Type="http://schemas.microsoft.com/office/2007/relationships/diagramDrawing" Target="../diagrams/drawing10.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8.jpeg"/><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31.png"/><Relationship Id="rId4" Type="http://schemas.openxmlformats.org/officeDocument/2006/relationships/diagramLayout" Target="../diagrams/layout12.xml"/><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2.png"/><Relationship Id="rId7" Type="http://schemas.openxmlformats.org/officeDocument/2006/relationships/diagramColors" Target="../diagrams/colors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9.png"/><Relationship Id="rId7" Type="http://schemas.openxmlformats.org/officeDocument/2006/relationships/diagramColors" Target="../diagrams/colors20.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36.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22.jpeg"/><Relationship Id="rId7" Type="http://schemas.openxmlformats.org/officeDocument/2006/relationships/diagramColors" Target="../diagrams/colors27.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www.aecf.org/upload/publicationfiles/executive_transition_survey_report2004.pdf"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package" Target="../embeddings/Microsoft_Excel_Worksheet.xlsx"/><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hyperlink" Target="https://www.insidehighered.com/news/2017/04/26/college-completion-rates-vary-race-and-ethnicity-report-finds" TargetMode="External"/><Relationship Id="rId7" Type="http://schemas.openxmlformats.org/officeDocument/2006/relationships/diagramColors" Target="../diagrams/colors31.xml"/><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s://sciencenordic.com/anthropology-children-and-adolescents-denmark/myths-about-the-prostitute-lifestyle/1372810"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blog.ifebp.org/index.php/education-benefits-student-loan-repaymen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FB5C5A1-DA73-486F-B4FB-1578E7CA87E3}"/>
              </a:ext>
            </a:extLst>
          </p:cNvPr>
          <p:cNvSpPr>
            <a:spLocks noGrp="1"/>
          </p:cNvSpPr>
          <p:nvPr>
            <p:ph type="title"/>
          </p:nvPr>
        </p:nvSpPr>
        <p:spPr>
          <a:xfrm>
            <a:off x="2780312" y="2381010"/>
            <a:ext cx="6967192" cy="1233518"/>
          </a:xfrm>
        </p:spPr>
        <p:txBody>
          <a:bodyPr/>
          <a:lstStyle/>
          <a:p>
            <a:r>
              <a:rPr lang="en-US" dirty="0"/>
              <a:t>Organizational Culture and the Next Generations of Leaders</a:t>
            </a:r>
            <a:br>
              <a:rPr lang="en-US" dirty="0"/>
            </a:br>
            <a:endParaRPr lang="en-US" dirty="0"/>
          </a:p>
        </p:txBody>
      </p:sp>
      <p:sp>
        <p:nvSpPr>
          <p:cNvPr id="13" name="Text Placeholder 12">
            <a:extLst>
              <a:ext uri="{FF2B5EF4-FFF2-40B4-BE49-F238E27FC236}">
                <a16:creationId xmlns:a16="http://schemas.microsoft.com/office/drawing/2014/main" id="{EE48FDDA-2A4D-4670-ACF6-2A517D66AFC5}"/>
              </a:ext>
            </a:extLst>
          </p:cNvPr>
          <p:cNvSpPr>
            <a:spLocks noGrp="1"/>
          </p:cNvSpPr>
          <p:nvPr>
            <p:ph type="body" sz="quarter" idx="10"/>
          </p:nvPr>
        </p:nvSpPr>
        <p:spPr/>
        <p:txBody>
          <a:bodyPr/>
          <a:lstStyle/>
          <a:p>
            <a:r>
              <a:rPr lang="en-US" sz="1600" b="1" dirty="0">
                <a:solidFill>
                  <a:schemeClr val="bg1">
                    <a:lumMod val="95000"/>
                  </a:schemeClr>
                </a:solidFill>
                <a:latin typeface="+mj-lt"/>
              </a:rPr>
              <a:t>Andrew Sears</a:t>
            </a:r>
            <a:br>
              <a:rPr lang="en-US" sz="1600" b="1" dirty="0">
                <a:solidFill>
                  <a:schemeClr val="bg1">
                    <a:lumMod val="95000"/>
                  </a:schemeClr>
                </a:solidFill>
                <a:latin typeface="+mj-lt"/>
              </a:rPr>
            </a:br>
            <a:r>
              <a:rPr lang="en-US" sz="1600" b="1" dirty="0">
                <a:solidFill>
                  <a:schemeClr val="bg1">
                    <a:lumMod val="95000"/>
                  </a:schemeClr>
                </a:solidFill>
                <a:latin typeface="+mj-lt"/>
              </a:rPr>
              <a:t>President</a:t>
            </a:r>
            <a:br>
              <a:rPr lang="en-US" sz="1600" b="1" dirty="0">
                <a:solidFill>
                  <a:schemeClr val="bg1">
                    <a:lumMod val="95000"/>
                  </a:schemeClr>
                </a:solidFill>
                <a:latin typeface="+mj-lt"/>
              </a:rPr>
            </a:br>
            <a:r>
              <a:rPr lang="en-US" sz="1600" b="1" dirty="0">
                <a:solidFill>
                  <a:schemeClr val="bg1">
                    <a:lumMod val="95000"/>
                  </a:schemeClr>
                </a:solidFill>
                <a:latin typeface="+mj-lt"/>
              </a:rPr>
              <a:t>City Vision University</a:t>
            </a:r>
          </a:p>
          <a:p>
            <a:endParaRPr lang="en-US" dirty="0"/>
          </a:p>
        </p:txBody>
      </p:sp>
    </p:spTree>
    <p:extLst>
      <p:ext uri="{BB962C8B-B14F-4D97-AF65-F5344CB8AC3E}">
        <p14:creationId xmlns:p14="http://schemas.microsoft.com/office/powerpoint/2010/main" val="59869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D92A-B0F6-46C9-8494-4875229BE5B4}"/>
              </a:ext>
            </a:extLst>
          </p:cNvPr>
          <p:cNvSpPr>
            <a:spLocks noGrp="1"/>
          </p:cNvSpPr>
          <p:nvPr>
            <p:ph type="title"/>
          </p:nvPr>
        </p:nvSpPr>
        <p:spPr/>
        <p:txBody>
          <a:bodyPr/>
          <a:lstStyle/>
          <a:p>
            <a:r>
              <a:rPr lang="en-US" dirty="0"/>
              <a:t>Example Gen X Profile Perception of Bureaucratic Ministry</a:t>
            </a:r>
          </a:p>
        </p:txBody>
      </p:sp>
      <p:pic>
        <p:nvPicPr>
          <p:cNvPr id="6" name="Picture 2" descr="https://s-media-cache-ak0.pinimg.com/736x/e1/d0/7f/e1d07f479bff9154588ac1c6fc1d2063.jpg">
            <a:extLst>
              <a:ext uri="{FF2B5EF4-FFF2-40B4-BE49-F238E27FC236}">
                <a16:creationId xmlns:a16="http://schemas.microsoft.com/office/drawing/2014/main" id="{928C3148-5182-489B-A174-A3C38C503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62" y="1745667"/>
            <a:ext cx="4894324" cy="35061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Diagram 12">
            <a:extLst>
              <a:ext uri="{FF2B5EF4-FFF2-40B4-BE49-F238E27FC236}">
                <a16:creationId xmlns:a16="http://schemas.microsoft.com/office/drawing/2014/main" id="{B7ABBF13-A68A-426F-87A9-717E5FF4CBAD}"/>
              </a:ext>
            </a:extLst>
          </p:cNvPr>
          <p:cNvGraphicFramePr/>
          <p:nvPr>
            <p:extLst>
              <p:ext uri="{D42A27DB-BD31-4B8C-83A1-F6EECF244321}">
                <p14:modId xmlns:p14="http://schemas.microsoft.com/office/powerpoint/2010/main" val="4082165490"/>
              </p:ext>
            </p:extLst>
          </p:nvPr>
        </p:nvGraphicFramePr>
        <p:xfrm>
          <a:off x="7344401" y="6166415"/>
          <a:ext cx="1531426" cy="315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6" name="Group 15">
            <a:extLst>
              <a:ext uri="{FF2B5EF4-FFF2-40B4-BE49-F238E27FC236}">
                <a16:creationId xmlns:a16="http://schemas.microsoft.com/office/drawing/2014/main" id="{09F5FE30-D86C-421B-B3B0-C06238FF72C5}"/>
              </a:ext>
            </a:extLst>
          </p:cNvPr>
          <p:cNvGrpSpPr/>
          <p:nvPr/>
        </p:nvGrpSpPr>
        <p:grpSpPr>
          <a:xfrm>
            <a:off x="470263" y="738945"/>
            <a:ext cx="5625738" cy="5078358"/>
            <a:chOff x="470263" y="738945"/>
            <a:chExt cx="5625738" cy="5078358"/>
          </a:xfrm>
        </p:grpSpPr>
        <p:grpSp>
          <p:nvGrpSpPr>
            <p:cNvPr id="11" name="Group 10">
              <a:extLst>
                <a:ext uri="{FF2B5EF4-FFF2-40B4-BE49-F238E27FC236}">
                  <a16:creationId xmlns:a16="http://schemas.microsoft.com/office/drawing/2014/main" id="{22B1C70A-419C-4632-8FAB-E0BF63039C64}"/>
                </a:ext>
              </a:extLst>
            </p:cNvPr>
            <p:cNvGrpSpPr/>
            <p:nvPr/>
          </p:nvGrpSpPr>
          <p:grpSpPr>
            <a:xfrm>
              <a:off x="470263" y="738945"/>
              <a:ext cx="5625738" cy="4649999"/>
              <a:chOff x="470262" y="738945"/>
              <a:chExt cx="6851971" cy="5190683"/>
            </a:xfrm>
          </p:grpSpPr>
          <p:pic>
            <p:nvPicPr>
              <p:cNvPr id="8" name="Picture 7">
                <a:extLst>
                  <a:ext uri="{FF2B5EF4-FFF2-40B4-BE49-F238E27FC236}">
                    <a16:creationId xmlns:a16="http://schemas.microsoft.com/office/drawing/2014/main" id="{2393A870-C1F5-46C4-AF79-DDA0757B0F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48936" y="5480498"/>
                <a:ext cx="1126568" cy="449130"/>
              </a:xfrm>
              <a:prstGeom prst="rect">
                <a:avLst/>
              </a:prstGeom>
            </p:spPr>
          </p:pic>
          <p:pic>
            <p:nvPicPr>
              <p:cNvPr id="4" name="Picture 3">
                <a:extLst>
                  <a:ext uri="{FF2B5EF4-FFF2-40B4-BE49-F238E27FC236}">
                    <a16:creationId xmlns:a16="http://schemas.microsoft.com/office/drawing/2014/main" id="{A43B7B5B-A69F-4C04-96A8-9CEB2A31E4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0262" y="738945"/>
                <a:ext cx="6157349" cy="4909847"/>
              </a:xfrm>
              <a:prstGeom prst="rect">
                <a:avLst/>
              </a:prstGeom>
            </p:spPr>
          </p:pic>
          <p:pic>
            <p:nvPicPr>
              <p:cNvPr id="10" name="Picture 9">
                <a:extLst>
                  <a:ext uri="{FF2B5EF4-FFF2-40B4-BE49-F238E27FC236}">
                    <a16:creationId xmlns:a16="http://schemas.microsoft.com/office/drawing/2014/main" id="{1E74C962-19DF-40F6-B864-67A8DC6E155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9256" y="1956393"/>
                <a:ext cx="1842977" cy="3193972"/>
              </a:xfrm>
              <a:prstGeom prst="rect">
                <a:avLst/>
              </a:prstGeom>
            </p:spPr>
          </p:pic>
        </p:grpSp>
        <p:pic>
          <p:nvPicPr>
            <p:cNvPr id="15" name="Picture 14">
              <a:extLst>
                <a:ext uri="{FF2B5EF4-FFF2-40B4-BE49-F238E27FC236}">
                  <a16:creationId xmlns:a16="http://schemas.microsoft.com/office/drawing/2014/main" id="{E1FDBBB5-CACE-4B84-995A-FD5518E642E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56544" y="5506973"/>
              <a:ext cx="2008979" cy="310330"/>
            </a:xfrm>
            <a:prstGeom prst="rect">
              <a:avLst/>
            </a:prstGeom>
          </p:spPr>
        </p:pic>
      </p:grpSp>
    </p:spTree>
    <p:extLst>
      <p:ext uri="{BB962C8B-B14F-4D97-AF65-F5344CB8AC3E}">
        <p14:creationId xmlns:p14="http://schemas.microsoft.com/office/powerpoint/2010/main" val="26087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higherlogicdownload.s3.amazonaws.com/ASTC/a6c0f3de-e0b1-4198-8ab7-01cee4a55b00/UploadedImages/competing-values-framework.jpg">
            <a:extLst>
              <a:ext uri="{FF2B5EF4-FFF2-40B4-BE49-F238E27FC236}">
                <a16:creationId xmlns:a16="http://schemas.microsoft.com/office/drawing/2014/main" id="{3C169203-A008-41E4-9126-4B6C2D29FBBC}"/>
              </a:ext>
            </a:extLst>
          </p:cNvPr>
          <p:cNvPicPr>
            <a:picLocks noChangeAspect="1" noChangeArrowheads="1"/>
          </p:cNvPicPr>
          <p:nvPr/>
        </p:nvPicPr>
        <p:blipFill rotWithShape="1">
          <a:blip r:embed="rId3" cstate="screen">
            <a:alphaModFix amt="40000"/>
            <a:extLst>
              <a:ext uri="{28A0092B-C50C-407E-A947-70E740481C1C}">
                <a14:useLocalDpi xmlns:a14="http://schemas.microsoft.com/office/drawing/2010/main" val="0"/>
              </a:ext>
            </a:extLst>
          </a:blip>
          <a:srcRect/>
          <a:stretch/>
        </p:blipFill>
        <p:spPr bwMode="auto">
          <a:xfrm>
            <a:off x="3671706" y="1549400"/>
            <a:ext cx="4389913" cy="43972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75C865-02D8-4DB4-BB18-397A3F1E7405}"/>
              </a:ext>
            </a:extLst>
          </p:cNvPr>
          <p:cNvSpPr>
            <a:spLocks noGrp="1"/>
          </p:cNvSpPr>
          <p:nvPr>
            <p:ph type="title"/>
          </p:nvPr>
        </p:nvSpPr>
        <p:spPr/>
        <p:txBody>
          <a:bodyPr/>
          <a:lstStyle/>
          <a:p>
            <a:r>
              <a:rPr lang="en-US" dirty="0"/>
              <a:t>Challenge of Being Organizationally Innovative, but Biblically Conservative </a:t>
            </a:r>
          </a:p>
        </p:txBody>
      </p:sp>
      <p:sp>
        <p:nvSpPr>
          <p:cNvPr id="15" name="Rectangle 14">
            <a:extLst>
              <a:ext uri="{FF2B5EF4-FFF2-40B4-BE49-F238E27FC236}">
                <a16:creationId xmlns:a16="http://schemas.microsoft.com/office/drawing/2014/main" id="{97F3D866-174E-4FC7-88EF-87FB19E8DD23}"/>
              </a:ext>
            </a:extLst>
          </p:cNvPr>
          <p:cNvSpPr/>
          <p:nvPr/>
        </p:nvSpPr>
        <p:spPr>
          <a:xfrm>
            <a:off x="4023428" y="4295107"/>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Operations</a:t>
            </a:r>
            <a:br>
              <a:rPr lang="en-US" dirty="0"/>
            </a:br>
            <a:r>
              <a:rPr lang="en-US" dirty="0"/>
              <a:t>Mindset</a:t>
            </a:r>
          </a:p>
        </p:txBody>
      </p:sp>
      <p:sp>
        <p:nvSpPr>
          <p:cNvPr id="16" name="Rectangle 15">
            <a:extLst>
              <a:ext uri="{FF2B5EF4-FFF2-40B4-BE49-F238E27FC236}">
                <a16:creationId xmlns:a16="http://schemas.microsoft.com/office/drawing/2014/main" id="{673C97F5-E432-48AC-BC06-BA95BEE338A4}"/>
              </a:ext>
            </a:extLst>
          </p:cNvPr>
          <p:cNvSpPr/>
          <p:nvPr/>
        </p:nvSpPr>
        <p:spPr>
          <a:xfrm>
            <a:off x="6179716" y="2196067"/>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t>Entrepreneurial</a:t>
            </a:r>
            <a:r>
              <a:rPr lang="en-US" sz="1600" dirty="0"/>
              <a:t> </a:t>
            </a:r>
            <a:r>
              <a:rPr lang="en-US" dirty="0"/>
              <a:t>Mindset</a:t>
            </a:r>
          </a:p>
        </p:txBody>
      </p:sp>
      <p:sp>
        <p:nvSpPr>
          <p:cNvPr id="17" name="TextBox 16">
            <a:extLst>
              <a:ext uri="{FF2B5EF4-FFF2-40B4-BE49-F238E27FC236}">
                <a16:creationId xmlns:a16="http://schemas.microsoft.com/office/drawing/2014/main" id="{CA880C7F-DA54-4AD6-8E6D-08112C4252B6}"/>
              </a:ext>
            </a:extLst>
          </p:cNvPr>
          <p:cNvSpPr txBox="1"/>
          <p:nvPr/>
        </p:nvSpPr>
        <p:spPr>
          <a:xfrm>
            <a:off x="7929349" y="560228"/>
            <a:ext cx="3422977" cy="1169551"/>
          </a:xfrm>
          <a:prstGeom prst="rect">
            <a:avLst/>
          </a:prstGeom>
          <a:noFill/>
        </p:spPr>
        <p:txBody>
          <a:bodyPr wrap="square" rtlCol="0">
            <a:spAutoFit/>
          </a:bodyPr>
          <a:lstStyle/>
          <a:p>
            <a:r>
              <a:rPr lang="en-US" sz="1400" b="1" dirty="0">
                <a:solidFill>
                  <a:srgbClr val="FF0000"/>
                </a:solidFill>
              </a:rPr>
              <a:t>Example: </a:t>
            </a:r>
            <a:r>
              <a:rPr lang="en-US" sz="1400" dirty="0">
                <a:solidFill>
                  <a:srgbClr val="FF0000"/>
                </a:solidFill>
              </a:rPr>
              <a:t>Too many entrepreneurs (NP)</a:t>
            </a:r>
            <a:endParaRPr lang="en-US" sz="1400" b="1" u="sng" dirty="0">
              <a:solidFill>
                <a:srgbClr val="FF0000"/>
              </a:solidFill>
            </a:endParaRPr>
          </a:p>
          <a:p>
            <a:r>
              <a:rPr lang="en-US" sz="1400" b="1" u="sng" dirty="0">
                <a:solidFill>
                  <a:srgbClr val="FF0000"/>
                </a:solidFill>
              </a:rPr>
              <a:t>Risks</a:t>
            </a:r>
          </a:p>
          <a:p>
            <a:r>
              <a:rPr lang="en-US" sz="1400" dirty="0">
                <a:solidFill>
                  <a:srgbClr val="FF0000"/>
                </a:solidFill>
              </a:rPr>
              <a:t>“All ideas are good ideas”</a:t>
            </a:r>
          </a:p>
          <a:p>
            <a:r>
              <a:rPr lang="en-US" sz="1400" dirty="0">
                <a:solidFill>
                  <a:srgbClr val="FF0000"/>
                </a:solidFill>
              </a:rPr>
              <a:t>Catastrophe from too much risk</a:t>
            </a:r>
          </a:p>
          <a:p>
            <a:r>
              <a:rPr lang="en-US" sz="1400" dirty="0">
                <a:solidFill>
                  <a:srgbClr val="FF0000"/>
                </a:solidFill>
              </a:rPr>
              <a:t>Relativism &amp; liberal syncretism</a:t>
            </a:r>
          </a:p>
        </p:txBody>
      </p:sp>
      <p:sp>
        <p:nvSpPr>
          <p:cNvPr id="18" name="TextBox 17">
            <a:extLst>
              <a:ext uri="{FF2B5EF4-FFF2-40B4-BE49-F238E27FC236}">
                <a16:creationId xmlns:a16="http://schemas.microsoft.com/office/drawing/2014/main" id="{3B40055B-E143-4412-8FB9-894BB22ECA85}"/>
              </a:ext>
            </a:extLst>
          </p:cNvPr>
          <p:cNvSpPr txBox="1"/>
          <p:nvPr/>
        </p:nvSpPr>
        <p:spPr>
          <a:xfrm>
            <a:off x="339053" y="4342750"/>
            <a:ext cx="3583590" cy="1384995"/>
          </a:xfrm>
          <a:prstGeom prst="rect">
            <a:avLst/>
          </a:prstGeom>
          <a:noFill/>
        </p:spPr>
        <p:txBody>
          <a:bodyPr wrap="square" rtlCol="0">
            <a:spAutoFit/>
          </a:bodyPr>
          <a:lstStyle/>
          <a:p>
            <a:r>
              <a:rPr lang="en-US" sz="1400" b="1" dirty="0">
                <a:solidFill>
                  <a:srgbClr val="FF0000"/>
                </a:solidFill>
              </a:rPr>
              <a:t>Example: </a:t>
            </a:r>
            <a:r>
              <a:rPr lang="en-US" sz="1400" dirty="0">
                <a:solidFill>
                  <a:srgbClr val="FF0000"/>
                </a:solidFill>
              </a:rPr>
              <a:t>Too many accountants </a:t>
            </a:r>
            <a:br>
              <a:rPr lang="en-US" sz="1400" dirty="0">
                <a:solidFill>
                  <a:srgbClr val="FF0000"/>
                </a:solidFill>
              </a:rPr>
            </a:br>
            <a:r>
              <a:rPr lang="en-US" sz="1400" dirty="0">
                <a:solidFill>
                  <a:srgbClr val="FF0000"/>
                </a:solidFill>
              </a:rPr>
              <a:t>                &amp; lawyers (SJ)</a:t>
            </a:r>
            <a:endParaRPr lang="en-US" sz="1400" b="1" u="sng" dirty="0">
              <a:solidFill>
                <a:srgbClr val="FF0000"/>
              </a:solidFill>
            </a:endParaRPr>
          </a:p>
          <a:p>
            <a:r>
              <a:rPr lang="en-US" sz="1400" b="1" u="sng" dirty="0">
                <a:solidFill>
                  <a:srgbClr val="FF0000"/>
                </a:solidFill>
              </a:rPr>
              <a:t>Risks: </a:t>
            </a:r>
          </a:p>
          <a:p>
            <a:r>
              <a:rPr lang="en-US" sz="1400" dirty="0">
                <a:solidFill>
                  <a:srgbClr val="FF0000"/>
                </a:solidFill>
              </a:rPr>
              <a:t>Stifling Bureaucracy </a:t>
            </a:r>
          </a:p>
          <a:p>
            <a:r>
              <a:rPr lang="en-US" sz="1400" dirty="0">
                <a:solidFill>
                  <a:srgbClr val="FF0000"/>
                </a:solidFill>
              </a:rPr>
              <a:t>Decline from being too risk-averse</a:t>
            </a:r>
          </a:p>
          <a:p>
            <a:r>
              <a:rPr lang="en-US" sz="1400" dirty="0">
                <a:solidFill>
                  <a:srgbClr val="FF0000"/>
                </a:solidFill>
              </a:rPr>
              <a:t>Legalism </a:t>
            </a:r>
          </a:p>
        </p:txBody>
      </p:sp>
      <p:sp>
        <p:nvSpPr>
          <p:cNvPr id="20" name="TextBox 19">
            <a:extLst>
              <a:ext uri="{FF2B5EF4-FFF2-40B4-BE49-F238E27FC236}">
                <a16:creationId xmlns:a16="http://schemas.microsoft.com/office/drawing/2014/main" id="{21BB6F12-4E56-4E29-9DD8-C246A5FBDE70}"/>
              </a:ext>
            </a:extLst>
          </p:cNvPr>
          <p:cNvSpPr txBox="1"/>
          <p:nvPr/>
        </p:nvSpPr>
        <p:spPr>
          <a:xfrm>
            <a:off x="7929349" y="2259449"/>
            <a:ext cx="3900491" cy="1169551"/>
          </a:xfrm>
          <a:prstGeom prst="rect">
            <a:avLst/>
          </a:prstGeom>
          <a:noFill/>
        </p:spPr>
        <p:txBody>
          <a:bodyPr wrap="none" rtlCol="0">
            <a:spAutoFit/>
          </a:bodyPr>
          <a:lstStyle/>
          <a:p>
            <a:r>
              <a:rPr lang="en-US" sz="1400" b="1" dirty="0"/>
              <a:t>Solution 1: </a:t>
            </a:r>
            <a:r>
              <a:rPr lang="en-US" sz="1400" dirty="0"/>
              <a:t>Recruit strong Christian</a:t>
            </a:r>
            <a:br>
              <a:rPr lang="en-US" sz="1400" dirty="0"/>
            </a:br>
            <a:r>
              <a:rPr lang="en-US" sz="1400" dirty="0"/>
              <a:t>entrepreneurs who value other quadrants</a:t>
            </a:r>
          </a:p>
          <a:p>
            <a:r>
              <a:rPr lang="en-US" sz="1400" b="1" dirty="0"/>
              <a:t>Solution 2: </a:t>
            </a:r>
            <a:r>
              <a:rPr lang="en-US" sz="1400" dirty="0"/>
              <a:t>Expand social enterprise programs</a:t>
            </a:r>
          </a:p>
          <a:p>
            <a:r>
              <a:rPr lang="en-US" sz="1400" b="1" dirty="0"/>
              <a:t>Solution 3:</a:t>
            </a:r>
            <a:r>
              <a:rPr lang="en-US" sz="1400" dirty="0"/>
              <a:t> Provide strong training in the Bible</a:t>
            </a:r>
            <a:br>
              <a:rPr lang="en-US" sz="1400" dirty="0"/>
            </a:br>
            <a:r>
              <a:rPr lang="en-US" sz="1400" dirty="0"/>
              <a:t>&amp; other quadrants</a:t>
            </a:r>
            <a:endParaRPr lang="en-US" sz="1400" b="1" dirty="0"/>
          </a:p>
        </p:txBody>
      </p:sp>
      <p:graphicFrame>
        <p:nvGraphicFramePr>
          <p:cNvPr id="14" name="Diagram 13">
            <a:extLst>
              <a:ext uri="{FF2B5EF4-FFF2-40B4-BE49-F238E27FC236}">
                <a16:creationId xmlns:a16="http://schemas.microsoft.com/office/drawing/2014/main" id="{2F646468-A6D3-48E2-B2AB-88746FB86EED}"/>
              </a:ext>
            </a:extLst>
          </p:cNvPr>
          <p:cNvGraphicFramePr/>
          <p:nvPr>
            <p:extLst>
              <p:ext uri="{D42A27DB-BD31-4B8C-83A1-F6EECF244321}">
                <p14:modId xmlns:p14="http://schemas.microsoft.com/office/powerpoint/2010/main" val="1448319144"/>
              </p:ext>
            </p:extLst>
          </p:nvPr>
        </p:nvGraphicFramePr>
        <p:xfrm>
          <a:off x="7344401" y="6166415"/>
          <a:ext cx="1531426" cy="315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591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68E1-6A7D-4882-8C9F-F1CEF272D285}"/>
              </a:ext>
            </a:extLst>
          </p:cNvPr>
          <p:cNvSpPr>
            <a:spLocks noGrp="1"/>
          </p:cNvSpPr>
          <p:nvPr>
            <p:ph type="title"/>
          </p:nvPr>
        </p:nvSpPr>
        <p:spPr/>
        <p:txBody>
          <a:bodyPr/>
          <a:lstStyle/>
          <a:p>
            <a:r>
              <a:rPr lang="en-US" dirty="0"/>
              <a:t>Citygate Member Organizations Excelling in Entrepreneurial Growth</a:t>
            </a:r>
          </a:p>
        </p:txBody>
      </p:sp>
      <p:pic>
        <p:nvPicPr>
          <p:cNvPr id="3" name="Picture 2">
            <a:extLst>
              <a:ext uri="{FF2B5EF4-FFF2-40B4-BE49-F238E27FC236}">
                <a16:creationId xmlns:a16="http://schemas.microsoft.com/office/drawing/2014/main" id="{115D67D3-0D6F-4011-9B94-1D2209679BBF}"/>
              </a:ext>
            </a:extLst>
          </p:cNvPr>
          <p:cNvPicPr>
            <a:picLocks noChangeAspect="1"/>
          </p:cNvPicPr>
          <p:nvPr/>
        </p:nvPicPr>
        <p:blipFill rotWithShape="1">
          <a:blip r:embed="rId3"/>
          <a:srcRect l="69802" t="7666" r="3328" b="65709"/>
          <a:stretch/>
        </p:blipFill>
        <p:spPr>
          <a:xfrm>
            <a:off x="8171690" y="3731686"/>
            <a:ext cx="2516556" cy="1477108"/>
          </a:xfrm>
          <a:prstGeom prst="rect">
            <a:avLst/>
          </a:prstGeom>
        </p:spPr>
      </p:pic>
      <p:pic>
        <p:nvPicPr>
          <p:cNvPr id="2050" name="Picture 2" descr="Vann Ellison">
            <a:extLst>
              <a:ext uri="{FF2B5EF4-FFF2-40B4-BE49-F238E27FC236}">
                <a16:creationId xmlns:a16="http://schemas.microsoft.com/office/drawing/2014/main" id="{F30F625F-1015-489B-80FC-94B6F9ECA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6706" y="997901"/>
            <a:ext cx="1340760" cy="14771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11AFCB2-631A-4208-AABE-F0A02A2410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433" y="997901"/>
            <a:ext cx="1477165" cy="14771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loradoGives">
            <a:extLst>
              <a:ext uri="{FF2B5EF4-FFF2-40B4-BE49-F238E27FC236}">
                <a16:creationId xmlns:a16="http://schemas.microsoft.com/office/drawing/2014/main" id="{E5E0AD75-5F55-4D5C-84CA-3769402743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0140" y="3859714"/>
            <a:ext cx="2107938" cy="1349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241BDB-4E4E-4D9B-B38A-38E3E33D7D73}"/>
              </a:ext>
            </a:extLst>
          </p:cNvPr>
          <p:cNvSpPr txBox="1"/>
          <p:nvPr/>
        </p:nvSpPr>
        <p:spPr>
          <a:xfrm>
            <a:off x="1730140" y="2475066"/>
            <a:ext cx="2687723" cy="523220"/>
          </a:xfrm>
          <a:prstGeom prst="rect">
            <a:avLst/>
          </a:prstGeom>
          <a:noFill/>
        </p:spPr>
        <p:txBody>
          <a:bodyPr wrap="none" rtlCol="0">
            <a:spAutoFit/>
          </a:bodyPr>
          <a:lstStyle/>
          <a:p>
            <a:r>
              <a:rPr lang="en-US" sz="1400" dirty="0"/>
              <a:t>Jeff Cook</a:t>
            </a:r>
            <a:br>
              <a:rPr lang="en-US" sz="1400" dirty="0"/>
            </a:br>
            <a:r>
              <a:rPr lang="en-US" sz="1400" dirty="0"/>
              <a:t>VP of Programs and Operations</a:t>
            </a:r>
          </a:p>
        </p:txBody>
      </p:sp>
      <p:sp>
        <p:nvSpPr>
          <p:cNvPr id="8" name="TextBox 7">
            <a:extLst>
              <a:ext uri="{FF2B5EF4-FFF2-40B4-BE49-F238E27FC236}">
                <a16:creationId xmlns:a16="http://schemas.microsoft.com/office/drawing/2014/main" id="{7B8B261E-F59B-4A4D-89CF-35E2C9C3933A}"/>
              </a:ext>
            </a:extLst>
          </p:cNvPr>
          <p:cNvSpPr txBox="1"/>
          <p:nvPr/>
        </p:nvSpPr>
        <p:spPr>
          <a:xfrm>
            <a:off x="8606474" y="2575333"/>
            <a:ext cx="1706749" cy="523220"/>
          </a:xfrm>
          <a:prstGeom prst="rect">
            <a:avLst/>
          </a:prstGeom>
          <a:noFill/>
        </p:spPr>
        <p:txBody>
          <a:bodyPr wrap="none" rtlCol="0">
            <a:spAutoFit/>
          </a:bodyPr>
          <a:lstStyle/>
          <a:p>
            <a:r>
              <a:rPr lang="en-US" sz="1400" dirty="0"/>
              <a:t>Vann Ellison</a:t>
            </a:r>
          </a:p>
          <a:p>
            <a:r>
              <a:rPr lang="en-US" sz="1400" dirty="0"/>
              <a:t>President and CEO </a:t>
            </a:r>
          </a:p>
        </p:txBody>
      </p:sp>
    </p:spTree>
    <p:extLst>
      <p:ext uri="{BB962C8B-B14F-4D97-AF65-F5344CB8AC3E}">
        <p14:creationId xmlns:p14="http://schemas.microsoft.com/office/powerpoint/2010/main" val="15520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E9D6F8-CF06-4E4E-B429-CDE1AF4469E0}"/>
              </a:ext>
            </a:extLst>
          </p:cNvPr>
          <p:cNvSpPr>
            <a:spLocks noGrp="1"/>
          </p:cNvSpPr>
          <p:nvPr>
            <p:ph type="title"/>
          </p:nvPr>
        </p:nvSpPr>
        <p:spPr/>
        <p:txBody>
          <a:bodyPr/>
          <a:lstStyle/>
          <a:p>
            <a:r>
              <a:rPr lang="en-US" dirty="0"/>
              <a:t>Part 2: Key Generational Value Differences</a:t>
            </a:r>
          </a:p>
        </p:txBody>
      </p:sp>
      <p:sp>
        <p:nvSpPr>
          <p:cNvPr id="4" name="Content Placeholder 3">
            <a:extLst>
              <a:ext uri="{FF2B5EF4-FFF2-40B4-BE49-F238E27FC236}">
                <a16:creationId xmlns:a16="http://schemas.microsoft.com/office/drawing/2014/main" id="{7F6A4F65-57CB-4497-BB71-A9429808C03C}"/>
              </a:ext>
            </a:extLst>
          </p:cNvPr>
          <p:cNvSpPr>
            <a:spLocks noGrp="1"/>
          </p:cNvSpPr>
          <p:nvPr>
            <p:ph sz="quarter" idx="10"/>
          </p:nvPr>
        </p:nvSpPr>
        <p:spPr/>
        <p:txBody>
          <a:bodyPr/>
          <a:lstStyle/>
          <a:p>
            <a:pPr marL="514350" indent="-514350">
              <a:buFont typeface="+mj-lt"/>
              <a:buAutoNum type="arabicPeriod"/>
            </a:pPr>
            <a:r>
              <a:rPr lang="en-US" dirty="0">
                <a:solidFill>
                  <a:srgbClr val="939598"/>
                </a:solidFill>
              </a:rPr>
              <a:t>Value technology, innovation and entrepreneurship</a:t>
            </a:r>
          </a:p>
          <a:p>
            <a:pPr marL="514350" indent="-514350">
              <a:buFont typeface="+mj-lt"/>
              <a:buAutoNum type="arabicPeriod"/>
            </a:pPr>
            <a:r>
              <a:rPr lang="en-US" dirty="0">
                <a:highlight>
                  <a:srgbClr val="FFFF00"/>
                </a:highlight>
              </a:rPr>
              <a:t>Value changing the world while balancing relational &amp; business values</a:t>
            </a:r>
          </a:p>
          <a:p>
            <a:pPr marL="514350" indent="-514350">
              <a:buFont typeface="+mj-lt"/>
              <a:buAutoNum type="arabicPeriod"/>
            </a:pPr>
            <a:r>
              <a:rPr lang="en-US" dirty="0">
                <a:solidFill>
                  <a:srgbClr val="939598"/>
                </a:solidFill>
              </a:rPr>
              <a:t>Value diversity</a:t>
            </a:r>
          </a:p>
        </p:txBody>
      </p:sp>
      <p:graphicFrame>
        <p:nvGraphicFramePr>
          <p:cNvPr id="15" name="Diagram 14">
            <a:extLst>
              <a:ext uri="{FF2B5EF4-FFF2-40B4-BE49-F238E27FC236}">
                <a16:creationId xmlns:a16="http://schemas.microsoft.com/office/drawing/2014/main" id="{1B29E8A3-F863-4ADD-AA89-0FDFF5E67583}"/>
              </a:ext>
            </a:extLst>
          </p:cNvPr>
          <p:cNvGraphicFramePr/>
          <p:nvPr/>
        </p:nvGraphicFramePr>
        <p:xfrm>
          <a:off x="7339490" y="6170723"/>
          <a:ext cx="2940136" cy="31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a:extLst>
              <a:ext uri="{FF2B5EF4-FFF2-40B4-BE49-F238E27FC236}">
                <a16:creationId xmlns:a16="http://schemas.microsoft.com/office/drawing/2014/main" id="{25D54798-3877-4E54-872F-BE25528CB8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2707" y="3166849"/>
            <a:ext cx="4656696" cy="2765471"/>
          </a:xfrm>
          <a:prstGeom prst="rect">
            <a:avLst/>
          </a:prstGeom>
        </p:spPr>
      </p:pic>
      <p:pic>
        <p:nvPicPr>
          <p:cNvPr id="20" name="Picture 19">
            <a:extLst>
              <a:ext uri="{FF2B5EF4-FFF2-40B4-BE49-F238E27FC236}">
                <a16:creationId xmlns:a16="http://schemas.microsoft.com/office/drawing/2014/main" id="{013CEB31-6FB9-44E5-9B15-87E8C6B464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00" y="3215931"/>
            <a:ext cx="4575162" cy="2962805"/>
          </a:xfrm>
          <a:prstGeom prst="rect">
            <a:avLst/>
          </a:prstGeom>
        </p:spPr>
      </p:pic>
      <p:sp>
        <p:nvSpPr>
          <p:cNvPr id="22" name="Rectangle 21">
            <a:extLst>
              <a:ext uri="{FF2B5EF4-FFF2-40B4-BE49-F238E27FC236}">
                <a16:creationId xmlns:a16="http://schemas.microsoft.com/office/drawing/2014/main" id="{280DFA28-EB2F-4C49-99DB-A6A803FD3C4E}"/>
              </a:ext>
            </a:extLst>
          </p:cNvPr>
          <p:cNvSpPr/>
          <p:nvPr/>
        </p:nvSpPr>
        <p:spPr>
          <a:xfrm>
            <a:off x="2513598" y="4694605"/>
            <a:ext cx="1051560" cy="19996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557533B-D110-47C8-AE2C-15A0BA5D00BC}"/>
              </a:ext>
            </a:extLst>
          </p:cNvPr>
          <p:cNvSpPr/>
          <p:nvPr/>
        </p:nvSpPr>
        <p:spPr>
          <a:xfrm>
            <a:off x="2513598" y="5190482"/>
            <a:ext cx="1952896" cy="19996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C68193D-FA2C-427F-9086-66F8B30DEF40}"/>
              </a:ext>
            </a:extLst>
          </p:cNvPr>
          <p:cNvSpPr/>
          <p:nvPr/>
        </p:nvSpPr>
        <p:spPr>
          <a:xfrm>
            <a:off x="2513598" y="5441785"/>
            <a:ext cx="2151964" cy="19996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DD298F7-E0E3-4EFB-B55B-B7D71586AF01}"/>
              </a:ext>
            </a:extLst>
          </p:cNvPr>
          <p:cNvSpPr/>
          <p:nvPr/>
        </p:nvSpPr>
        <p:spPr>
          <a:xfrm>
            <a:off x="2513598" y="5693088"/>
            <a:ext cx="1010330" cy="19996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8BA15BD-09F4-4D6B-A2A4-9FA61E30A72C}"/>
              </a:ext>
            </a:extLst>
          </p:cNvPr>
          <p:cNvSpPr/>
          <p:nvPr/>
        </p:nvSpPr>
        <p:spPr>
          <a:xfrm>
            <a:off x="7487901" y="3727317"/>
            <a:ext cx="1281112" cy="19996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0D4A8B8-8557-4901-9DBD-B778CE6A8E73}"/>
              </a:ext>
            </a:extLst>
          </p:cNvPr>
          <p:cNvSpPr/>
          <p:nvPr/>
        </p:nvSpPr>
        <p:spPr>
          <a:xfrm>
            <a:off x="7487900" y="5324318"/>
            <a:ext cx="1966381" cy="19996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4D9127E-E983-4ABF-8C09-0490714F46F7}"/>
              </a:ext>
            </a:extLst>
          </p:cNvPr>
          <p:cNvSpPr/>
          <p:nvPr/>
        </p:nvSpPr>
        <p:spPr>
          <a:xfrm>
            <a:off x="7487900" y="4816297"/>
            <a:ext cx="926056" cy="19996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899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s://higherlogicdownload.s3.amazonaws.com/ASTC/a6c0f3de-e0b1-4198-8ab7-01cee4a55b00/UploadedImages/competing-values-framework.jpg">
            <a:extLst>
              <a:ext uri="{FF2B5EF4-FFF2-40B4-BE49-F238E27FC236}">
                <a16:creationId xmlns:a16="http://schemas.microsoft.com/office/drawing/2014/main" id="{76740028-4568-4F10-A7C2-C13354BA179E}"/>
              </a:ext>
            </a:extLst>
          </p:cNvPr>
          <p:cNvPicPr>
            <a:picLocks noChangeAspect="1" noChangeArrowheads="1"/>
          </p:cNvPicPr>
          <p:nvPr/>
        </p:nvPicPr>
        <p:blipFill rotWithShape="1">
          <a:blip r:embed="rId3" cstate="screen">
            <a:alphaModFix amt="40000"/>
            <a:extLst>
              <a:ext uri="{28A0092B-C50C-407E-A947-70E740481C1C}">
                <a14:useLocalDpi xmlns:a14="http://schemas.microsoft.com/office/drawing/2010/main" val="0"/>
              </a:ext>
            </a:extLst>
          </a:blip>
          <a:srcRect/>
          <a:stretch/>
        </p:blipFill>
        <p:spPr bwMode="auto">
          <a:xfrm>
            <a:off x="3585734" y="1265414"/>
            <a:ext cx="4389913" cy="43972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75C865-02D8-4DB4-BB18-397A3F1E7405}"/>
              </a:ext>
            </a:extLst>
          </p:cNvPr>
          <p:cNvSpPr>
            <a:spLocks noGrp="1"/>
          </p:cNvSpPr>
          <p:nvPr>
            <p:ph type="title"/>
          </p:nvPr>
        </p:nvSpPr>
        <p:spPr/>
        <p:txBody>
          <a:bodyPr/>
          <a:lstStyle/>
          <a:p>
            <a:r>
              <a:rPr lang="en-US" dirty="0"/>
              <a:t>Culture Wars at Christian Nonprofit Organizations of Previous Generations</a:t>
            </a:r>
          </a:p>
        </p:txBody>
      </p:sp>
      <p:sp>
        <p:nvSpPr>
          <p:cNvPr id="10" name="Rectangle 9">
            <a:extLst>
              <a:ext uri="{FF2B5EF4-FFF2-40B4-BE49-F238E27FC236}">
                <a16:creationId xmlns:a16="http://schemas.microsoft.com/office/drawing/2014/main" id="{6579F0D2-835A-4CD8-AF9E-ECDE3D873CAC}"/>
              </a:ext>
            </a:extLst>
          </p:cNvPr>
          <p:cNvSpPr/>
          <p:nvPr/>
        </p:nvSpPr>
        <p:spPr>
          <a:xfrm>
            <a:off x="3910033" y="1783299"/>
            <a:ext cx="1593273"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Staff with Ministry Mindset</a:t>
            </a:r>
          </a:p>
        </p:txBody>
      </p:sp>
      <p:sp>
        <p:nvSpPr>
          <p:cNvPr id="13" name="Rectangle 12">
            <a:extLst>
              <a:ext uri="{FF2B5EF4-FFF2-40B4-BE49-F238E27FC236}">
                <a16:creationId xmlns:a16="http://schemas.microsoft.com/office/drawing/2014/main" id="{C4CFE6DC-0947-476B-B7F5-EF2C1EFFBF90}"/>
              </a:ext>
            </a:extLst>
          </p:cNvPr>
          <p:cNvSpPr/>
          <p:nvPr/>
        </p:nvSpPr>
        <p:spPr>
          <a:xfrm>
            <a:off x="6096424" y="4009684"/>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Staff with Business Mindset</a:t>
            </a:r>
          </a:p>
        </p:txBody>
      </p:sp>
      <p:graphicFrame>
        <p:nvGraphicFramePr>
          <p:cNvPr id="18" name="Diagram 17">
            <a:extLst>
              <a:ext uri="{FF2B5EF4-FFF2-40B4-BE49-F238E27FC236}">
                <a16:creationId xmlns:a16="http://schemas.microsoft.com/office/drawing/2014/main" id="{BA04630E-F774-43A6-9C5F-3C2255CE7ABF}"/>
              </a:ext>
            </a:extLst>
          </p:cNvPr>
          <p:cNvGraphicFramePr/>
          <p:nvPr>
            <p:extLst>
              <p:ext uri="{D42A27DB-BD31-4B8C-83A1-F6EECF244321}">
                <p14:modId xmlns:p14="http://schemas.microsoft.com/office/powerpoint/2010/main" val="3010776425"/>
              </p:ext>
            </p:extLst>
          </p:nvPr>
        </p:nvGraphicFramePr>
        <p:xfrm>
          <a:off x="6854711" y="5763873"/>
          <a:ext cx="1531426" cy="315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Diagram 19">
            <a:extLst>
              <a:ext uri="{FF2B5EF4-FFF2-40B4-BE49-F238E27FC236}">
                <a16:creationId xmlns:a16="http://schemas.microsoft.com/office/drawing/2014/main" id="{43C818C9-BCC7-463A-B51E-37A469718F12}"/>
              </a:ext>
            </a:extLst>
          </p:cNvPr>
          <p:cNvGraphicFramePr/>
          <p:nvPr/>
        </p:nvGraphicFramePr>
        <p:xfrm>
          <a:off x="7339490" y="6170723"/>
          <a:ext cx="2940136" cy="3151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TextBox 15">
            <a:extLst>
              <a:ext uri="{FF2B5EF4-FFF2-40B4-BE49-F238E27FC236}">
                <a16:creationId xmlns:a16="http://schemas.microsoft.com/office/drawing/2014/main" id="{7B28E618-ECCF-4D43-ACC4-D6851CD0AEF4}"/>
              </a:ext>
            </a:extLst>
          </p:cNvPr>
          <p:cNvSpPr txBox="1"/>
          <p:nvPr/>
        </p:nvSpPr>
        <p:spPr>
          <a:xfrm>
            <a:off x="7874681" y="4050791"/>
            <a:ext cx="3662798" cy="738664"/>
          </a:xfrm>
          <a:prstGeom prst="rect">
            <a:avLst/>
          </a:prstGeom>
          <a:noFill/>
        </p:spPr>
        <p:txBody>
          <a:bodyPr wrap="none" rtlCol="0">
            <a:spAutoFit/>
          </a:bodyPr>
          <a:lstStyle/>
          <a:p>
            <a:r>
              <a:rPr lang="en-US" sz="1400" b="1" dirty="0"/>
              <a:t>Vision: “Best practices of business world”</a:t>
            </a:r>
          </a:p>
          <a:p>
            <a:r>
              <a:rPr lang="en-US" sz="1400" dirty="0"/>
              <a:t>Who: Business Background (TJ)</a:t>
            </a:r>
          </a:p>
          <a:p>
            <a:r>
              <a:rPr lang="en-US" sz="1400" dirty="0"/>
              <a:t>          Often “outside hires”</a:t>
            </a:r>
          </a:p>
        </p:txBody>
      </p:sp>
      <p:sp>
        <p:nvSpPr>
          <p:cNvPr id="17" name="TextBox 16">
            <a:extLst>
              <a:ext uri="{FF2B5EF4-FFF2-40B4-BE49-F238E27FC236}">
                <a16:creationId xmlns:a16="http://schemas.microsoft.com/office/drawing/2014/main" id="{1D79904F-EEE4-4BDF-B9B0-DBCD50EB3280}"/>
              </a:ext>
            </a:extLst>
          </p:cNvPr>
          <p:cNvSpPr txBox="1"/>
          <p:nvPr/>
        </p:nvSpPr>
        <p:spPr>
          <a:xfrm>
            <a:off x="377357" y="417492"/>
            <a:ext cx="4367542" cy="738664"/>
          </a:xfrm>
          <a:prstGeom prst="rect">
            <a:avLst/>
          </a:prstGeom>
          <a:noFill/>
        </p:spPr>
        <p:txBody>
          <a:bodyPr wrap="none" rtlCol="0">
            <a:spAutoFit/>
          </a:bodyPr>
          <a:lstStyle/>
          <a:p>
            <a:r>
              <a:rPr lang="en-US" sz="1400" b="1" dirty="0"/>
              <a:t>Vision: “Ministry as family”</a:t>
            </a:r>
          </a:p>
          <a:p>
            <a:r>
              <a:rPr lang="en-US" sz="1400" dirty="0"/>
              <a:t>Who: Ministry &amp; Counselors (FP)</a:t>
            </a:r>
          </a:p>
          <a:p>
            <a:r>
              <a:rPr lang="en-US" sz="1400" dirty="0"/>
              <a:t>         Often indigenous leaders raised within ministry</a:t>
            </a:r>
          </a:p>
        </p:txBody>
      </p:sp>
      <p:sp>
        <p:nvSpPr>
          <p:cNvPr id="23" name="TextBox 22">
            <a:extLst>
              <a:ext uri="{FF2B5EF4-FFF2-40B4-BE49-F238E27FC236}">
                <a16:creationId xmlns:a16="http://schemas.microsoft.com/office/drawing/2014/main" id="{35C6FA26-26BE-4FA0-B92E-25A1D179D568}"/>
              </a:ext>
            </a:extLst>
          </p:cNvPr>
          <p:cNvSpPr txBox="1"/>
          <p:nvPr/>
        </p:nvSpPr>
        <p:spPr>
          <a:xfrm>
            <a:off x="3986674" y="3204076"/>
            <a:ext cx="3588034" cy="523220"/>
          </a:xfrm>
          <a:prstGeom prst="rect">
            <a:avLst/>
          </a:prstGeom>
          <a:noFill/>
        </p:spPr>
        <p:txBody>
          <a:bodyPr wrap="none" rtlCol="0">
            <a:spAutoFit/>
          </a:bodyPr>
          <a:lstStyle/>
          <a:p>
            <a:r>
              <a:rPr lang="en-US" sz="1400" b="1" dirty="0"/>
              <a:t>Solution 3: </a:t>
            </a:r>
            <a:r>
              <a:rPr lang="en-US" sz="1400" dirty="0"/>
              <a:t>Recruit bi-vocational ministers </a:t>
            </a:r>
          </a:p>
          <a:p>
            <a:r>
              <a:rPr lang="en-US" sz="1400" dirty="0"/>
              <a:t>&amp; promote those who are “bilingual”</a:t>
            </a:r>
          </a:p>
        </p:txBody>
      </p:sp>
      <p:sp>
        <p:nvSpPr>
          <p:cNvPr id="30" name="TextBox 29">
            <a:extLst>
              <a:ext uri="{FF2B5EF4-FFF2-40B4-BE49-F238E27FC236}">
                <a16:creationId xmlns:a16="http://schemas.microsoft.com/office/drawing/2014/main" id="{1A568734-899F-4AFD-A8DB-DE2D65CFC6B2}"/>
              </a:ext>
            </a:extLst>
          </p:cNvPr>
          <p:cNvSpPr txBox="1"/>
          <p:nvPr/>
        </p:nvSpPr>
        <p:spPr>
          <a:xfrm>
            <a:off x="377357" y="1076448"/>
            <a:ext cx="2723823" cy="954107"/>
          </a:xfrm>
          <a:prstGeom prst="rect">
            <a:avLst/>
          </a:prstGeom>
          <a:noFill/>
        </p:spPr>
        <p:txBody>
          <a:bodyPr wrap="none" rtlCol="0">
            <a:spAutoFit/>
          </a:bodyPr>
          <a:lstStyle/>
          <a:p>
            <a:r>
              <a:rPr lang="en-US" sz="1400" b="1" dirty="0">
                <a:solidFill>
                  <a:srgbClr val="FF0000"/>
                </a:solidFill>
              </a:rPr>
              <a:t>Risks</a:t>
            </a:r>
          </a:p>
          <a:p>
            <a:r>
              <a:rPr lang="en-US" sz="1400" dirty="0">
                <a:solidFill>
                  <a:srgbClr val="FF0000"/>
                </a:solidFill>
              </a:rPr>
              <a:t>Nepotism and/or ”Holy Huddle”</a:t>
            </a:r>
          </a:p>
          <a:p>
            <a:r>
              <a:rPr lang="en-US" sz="1400" dirty="0">
                <a:solidFill>
                  <a:srgbClr val="FF0000"/>
                </a:solidFill>
              </a:rPr>
              <a:t>Financial decline </a:t>
            </a:r>
          </a:p>
          <a:p>
            <a:r>
              <a:rPr lang="en-US" sz="1400" dirty="0">
                <a:solidFill>
                  <a:srgbClr val="FF0000"/>
                </a:solidFill>
              </a:rPr>
              <a:t>Christian tribalism</a:t>
            </a:r>
            <a:endParaRPr lang="en-US" sz="1400" dirty="0"/>
          </a:p>
        </p:txBody>
      </p:sp>
      <p:sp>
        <p:nvSpPr>
          <p:cNvPr id="31" name="TextBox 30">
            <a:extLst>
              <a:ext uri="{FF2B5EF4-FFF2-40B4-BE49-F238E27FC236}">
                <a16:creationId xmlns:a16="http://schemas.microsoft.com/office/drawing/2014/main" id="{6E2E5F3E-BF71-47F0-B54C-63506B016570}"/>
              </a:ext>
            </a:extLst>
          </p:cNvPr>
          <p:cNvSpPr txBox="1"/>
          <p:nvPr/>
        </p:nvSpPr>
        <p:spPr>
          <a:xfrm>
            <a:off x="7874681" y="4696866"/>
            <a:ext cx="2650919" cy="954107"/>
          </a:xfrm>
          <a:prstGeom prst="rect">
            <a:avLst/>
          </a:prstGeom>
          <a:noFill/>
        </p:spPr>
        <p:txBody>
          <a:bodyPr wrap="none" rtlCol="0">
            <a:spAutoFit/>
          </a:bodyPr>
          <a:lstStyle/>
          <a:p>
            <a:r>
              <a:rPr lang="en-US" sz="1400" b="1" dirty="0">
                <a:solidFill>
                  <a:srgbClr val="FF0000"/>
                </a:solidFill>
              </a:rPr>
              <a:t>Risks</a:t>
            </a:r>
          </a:p>
          <a:p>
            <a:r>
              <a:rPr lang="en-US" sz="1400" dirty="0">
                <a:solidFill>
                  <a:srgbClr val="FF0000"/>
                </a:solidFill>
              </a:rPr>
              <a:t>Culture of “it’s just business”</a:t>
            </a:r>
          </a:p>
          <a:p>
            <a:r>
              <a:rPr lang="en-US" sz="1400" dirty="0">
                <a:solidFill>
                  <a:srgbClr val="FF0000"/>
                </a:solidFill>
              </a:rPr>
              <a:t>Gentrification of ministry</a:t>
            </a:r>
          </a:p>
          <a:p>
            <a:r>
              <a:rPr lang="en-US" sz="1400" dirty="0">
                <a:solidFill>
                  <a:srgbClr val="FF0000"/>
                </a:solidFill>
              </a:rPr>
              <a:t>Dilution of culture from growth</a:t>
            </a:r>
          </a:p>
        </p:txBody>
      </p:sp>
      <p:sp>
        <p:nvSpPr>
          <p:cNvPr id="15" name="TextBox 14">
            <a:extLst>
              <a:ext uri="{FF2B5EF4-FFF2-40B4-BE49-F238E27FC236}">
                <a16:creationId xmlns:a16="http://schemas.microsoft.com/office/drawing/2014/main" id="{0F8EA26A-3AA1-4EB9-B4BC-D177CB03B417}"/>
              </a:ext>
            </a:extLst>
          </p:cNvPr>
          <p:cNvSpPr txBox="1"/>
          <p:nvPr/>
        </p:nvSpPr>
        <p:spPr>
          <a:xfrm>
            <a:off x="7911742" y="3414671"/>
            <a:ext cx="3588675" cy="523220"/>
          </a:xfrm>
          <a:prstGeom prst="rect">
            <a:avLst/>
          </a:prstGeom>
          <a:noFill/>
        </p:spPr>
        <p:txBody>
          <a:bodyPr wrap="none" rtlCol="0">
            <a:spAutoFit/>
          </a:bodyPr>
          <a:lstStyle/>
          <a:p>
            <a:r>
              <a:rPr lang="en-US" sz="1400" b="1" dirty="0"/>
              <a:t>Solution 1:</a:t>
            </a:r>
            <a:r>
              <a:rPr lang="en-US" sz="1400" dirty="0"/>
              <a:t> Provide cross-cultural ministry </a:t>
            </a:r>
          </a:p>
          <a:p>
            <a:r>
              <a:rPr lang="en-US" sz="1400" dirty="0"/>
              <a:t>training to staff from business background</a:t>
            </a:r>
          </a:p>
        </p:txBody>
      </p:sp>
      <p:sp>
        <p:nvSpPr>
          <p:cNvPr id="19" name="TextBox 18">
            <a:extLst>
              <a:ext uri="{FF2B5EF4-FFF2-40B4-BE49-F238E27FC236}">
                <a16:creationId xmlns:a16="http://schemas.microsoft.com/office/drawing/2014/main" id="{1819BD24-F6E2-4CF7-9CD1-0BCEC36DC788}"/>
              </a:ext>
            </a:extLst>
          </p:cNvPr>
          <p:cNvSpPr txBox="1"/>
          <p:nvPr/>
        </p:nvSpPr>
        <p:spPr>
          <a:xfrm>
            <a:off x="321358" y="1972529"/>
            <a:ext cx="2792367" cy="523220"/>
          </a:xfrm>
          <a:prstGeom prst="rect">
            <a:avLst/>
          </a:prstGeom>
          <a:noFill/>
        </p:spPr>
        <p:txBody>
          <a:bodyPr wrap="none" rtlCol="0">
            <a:spAutoFit/>
          </a:bodyPr>
          <a:lstStyle/>
          <a:p>
            <a:r>
              <a:rPr lang="en-US" sz="1400" b="1" dirty="0"/>
              <a:t>Solution 2: </a:t>
            </a:r>
            <a:r>
              <a:rPr lang="en-US" sz="1400" dirty="0"/>
              <a:t>Train ministry staff in</a:t>
            </a:r>
          </a:p>
          <a:p>
            <a:r>
              <a:rPr lang="en-US" sz="1400" dirty="0"/>
              <a:t>business skills</a:t>
            </a:r>
          </a:p>
        </p:txBody>
      </p:sp>
    </p:spTree>
    <p:extLst>
      <p:ext uri="{BB962C8B-B14F-4D97-AF65-F5344CB8AC3E}">
        <p14:creationId xmlns:p14="http://schemas.microsoft.com/office/powerpoint/2010/main" val="11721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p:bldP spid="17" grpId="0"/>
      <p:bldP spid="23" grpId="0"/>
      <p:bldP spid="30" grpId="0"/>
      <p:bldP spid="31" grpId="0"/>
      <p:bldP spid="15"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s://higherlogicdownload.s3.amazonaws.com/ASTC/a6c0f3de-e0b1-4198-8ab7-01cee4a55b00/UploadedImages/competing-values-framework.jpg">
            <a:extLst>
              <a:ext uri="{FF2B5EF4-FFF2-40B4-BE49-F238E27FC236}">
                <a16:creationId xmlns:a16="http://schemas.microsoft.com/office/drawing/2014/main" id="{76740028-4568-4F10-A7C2-C13354BA179E}"/>
              </a:ext>
            </a:extLst>
          </p:cNvPr>
          <p:cNvPicPr>
            <a:picLocks noChangeAspect="1" noChangeArrowheads="1"/>
          </p:cNvPicPr>
          <p:nvPr/>
        </p:nvPicPr>
        <p:blipFill rotWithShape="1">
          <a:blip r:embed="rId3" cstate="screen">
            <a:alphaModFix amt="40000"/>
            <a:extLst>
              <a:ext uri="{28A0092B-C50C-407E-A947-70E740481C1C}">
                <a14:useLocalDpi xmlns:a14="http://schemas.microsoft.com/office/drawing/2010/main" val="0"/>
              </a:ext>
            </a:extLst>
          </a:blip>
          <a:srcRect/>
          <a:stretch/>
        </p:blipFill>
        <p:spPr bwMode="auto">
          <a:xfrm>
            <a:off x="3585734" y="1265414"/>
            <a:ext cx="4389913" cy="43972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75C865-02D8-4DB4-BB18-397A3F1E7405}"/>
              </a:ext>
            </a:extLst>
          </p:cNvPr>
          <p:cNvSpPr>
            <a:spLocks noGrp="1"/>
          </p:cNvSpPr>
          <p:nvPr>
            <p:ph type="title"/>
          </p:nvPr>
        </p:nvSpPr>
        <p:spPr/>
        <p:txBody>
          <a:bodyPr/>
          <a:lstStyle/>
          <a:p>
            <a:r>
              <a:rPr lang="en-US" dirty="0"/>
              <a:t>Summary of Part’s 1 and 2 </a:t>
            </a:r>
          </a:p>
        </p:txBody>
      </p:sp>
      <p:sp>
        <p:nvSpPr>
          <p:cNvPr id="10" name="Rectangle 9">
            <a:extLst>
              <a:ext uri="{FF2B5EF4-FFF2-40B4-BE49-F238E27FC236}">
                <a16:creationId xmlns:a16="http://schemas.microsoft.com/office/drawing/2014/main" id="{6579F0D2-835A-4CD8-AF9E-ECDE3D873CAC}"/>
              </a:ext>
            </a:extLst>
          </p:cNvPr>
          <p:cNvSpPr/>
          <p:nvPr/>
        </p:nvSpPr>
        <p:spPr>
          <a:xfrm>
            <a:off x="3910033" y="1783299"/>
            <a:ext cx="1593273"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Staff with Ministry Mindset</a:t>
            </a:r>
          </a:p>
        </p:txBody>
      </p:sp>
      <p:sp>
        <p:nvSpPr>
          <p:cNvPr id="13" name="Rectangle 12">
            <a:extLst>
              <a:ext uri="{FF2B5EF4-FFF2-40B4-BE49-F238E27FC236}">
                <a16:creationId xmlns:a16="http://schemas.microsoft.com/office/drawing/2014/main" id="{C4CFE6DC-0947-476B-B7F5-EF2C1EFFBF90}"/>
              </a:ext>
            </a:extLst>
          </p:cNvPr>
          <p:cNvSpPr/>
          <p:nvPr/>
        </p:nvSpPr>
        <p:spPr>
          <a:xfrm>
            <a:off x="6096424" y="4009684"/>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Staff with Business Mindset</a:t>
            </a:r>
          </a:p>
        </p:txBody>
      </p:sp>
      <p:graphicFrame>
        <p:nvGraphicFramePr>
          <p:cNvPr id="18" name="Diagram 17">
            <a:extLst>
              <a:ext uri="{FF2B5EF4-FFF2-40B4-BE49-F238E27FC236}">
                <a16:creationId xmlns:a16="http://schemas.microsoft.com/office/drawing/2014/main" id="{BA04630E-F774-43A6-9C5F-3C2255CE7ABF}"/>
              </a:ext>
            </a:extLst>
          </p:cNvPr>
          <p:cNvGraphicFramePr/>
          <p:nvPr/>
        </p:nvGraphicFramePr>
        <p:xfrm>
          <a:off x="6854711" y="5763873"/>
          <a:ext cx="1531426" cy="315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Diagram 19">
            <a:extLst>
              <a:ext uri="{FF2B5EF4-FFF2-40B4-BE49-F238E27FC236}">
                <a16:creationId xmlns:a16="http://schemas.microsoft.com/office/drawing/2014/main" id="{43C818C9-BCC7-463A-B51E-37A469718F12}"/>
              </a:ext>
            </a:extLst>
          </p:cNvPr>
          <p:cNvGraphicFramePr/>
          <p:nvPr/>
        </p:nvGraphicFramePr>
        <p:xfrm>
          <a:off x="7339490" y="6170723"/>
          <a:ext cx="2940136" cy="3151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1" name="Rectangle 20">
            <a:extLst>
              <a:ext uri="{FF2B5EF4-FFF2-40B4-BE49-F238E27FC236}">
                <a16:creationId xmlns:a16="http://schemas.microsoft.com/office/drawing/2014/main" id="{B39C0177-EC80-4364-B4CD-CC31FB412BB3}"/>
              </a:ext>
            </a:extLst>
          </p:cNvPr>
          <p:cNvSpPr/>
          <p:nvPr/>
        </p:nvSpPr>
        <p:spPr>
          <a:xfrm>
            <a:off x="3996735" y="4006922"/>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Operations</a:t>
            </a:r>
            <a:br>
              <a:rPr lang="en-US" dirty="0"/>
            </a:br>
            <a:r>
              <a:rPr lang="en-US" dirty="0"/>
              <a:t>Mindset</a:t>
            </a:r>
          </a:p>
        </p:txBody>
      </p:sp>
      <p:sp>
        <p:nvSpPr>
          <p:cNvPr id="22" name="Rectangle 21">
            <a:extLst>
              <a:ext uri="{FF2B5EF4-FFF2-40B4-BE49-F238E27FC236}">
                <a16:creationId xmlns:a16="http://schemas.microsoft.com/office/drawing/2014/main" id="{3991A307-C1AD-4017-8694-086BFFC788B2}"/>
              </a:ext>
            </a:extLst>
          </p:cNvPr>
          <p:cNvSpPr/>
          <p:nvPr/>
        </p:nvSpPr>
        <p:spPr>
          <a:xfrm>
            <a:off x="6092711" y="1783299"/>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t>Entrepreneurial</a:t>
            </a:r>
            <a:r>
              <a:rPr lang="en-US" sz="1600" dirty="0"/>
              <a:t> </a:t>
            </a:r>
            <a:r>
              <a:rPr lang="en-US" dirty="0"/>
              <a:t>Mindset</a:t>
            </a:r>
          </a:p>
        </p:txBody>
      </p:sp>
      <p:sp>
        <p:nvSpPr>
          <p:cNvPr id="3" name="Arrow: Right 2">
            <a:extLst>
              <a:ext uri="{FF2B5EF4-FFF2-40B4-BE49-F238E27FC236}">
                <a16:creationId xmlns:a16="http://schemas.microsoft.com/office/drawing/2014/main" id="{20AE1700-08D1-4151-9B3A-A0A46DE44702}"/>
              </a:ext>
            </a:extLst>
          </p:cNvPr>
          <p:cNvSpPr/>
          <p:nvPr/>
        </p:nvSpPr>
        <p:spPr>
          <a:xfrm rot="18911957">
            <a:off x="5272781" y="3133307"/>
            <a:ext cx="1116343" cy="522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Right 4">
            <a:extLst>
              <a:ext uri="{FF2B5EF4-FFF2-40B4-BE49-F238E27FC236}">
                <a16:creationId xmlns:a16="http://schemas.microsoft.com/office/drawing/2014/main" id="{DCF694B2-310D-459A-A66D-05758D49C174}"/>
              </a:ext>
            </a:extLst>
          </p:cNvPr>
          <p:cNvSpPr/>
          <p:nvPr/>
        </p:nvSpPr>
        <p:spPr>
          <a:xfrm rot="2701686">
            <a:off x="5085944" y="3138852"/>
            <a:ext cx="1289072" cy="56367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Balance</a:t>
            </a:r>
          </a:p>
        </p:txBody>
      </p:sp>
    </p:spTree>
    <p:extLst>
      <p:ext uri="{BB962C8B-B14F-4D97-AF65-F5344CB8AC3E}">
        <p14:creationId xmlns:p14="http://schemas.microsoft.com/office/powerpoint/2010/main" val="425498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21" grpId="0" animBg="1"/>
      <p:bldP spid="22" grpId="0" animBg="1"/>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E9D6F8-CF06-4E4E-B429-CDE1AF4469E0}"/>
              </a:ext>
            </a:extLst>
          </p:cNvPr>
          <p:cNvSpPr>
            <a:spLocks noGrp="1"/>
          </p:cNvSpPr>
          <p:nvPr>
            <p:ph type="title"/>
          </p:nvPr>
        </p:nvSpPr>
        <p:spPr/>
        <p:txBody>
          <a:bodyPr/>
          <a:lstStyle/>
          <a:p>
            <a:r>
              <a:rPr lang="en-US" sz="4000" dirty="0"/>
              <a:t>Part 3: Key Generational Cultural Value Differences</a:t>
            </a:r>
          </a:p>
        </p:txBody>
      </p:sp>
      <p:sp>
        <p:nvSpPr>
          <p:cNvPr id="4" name="Content Placeholder 3">
            <a:extLst>
              <a:ext uri="{FF2B5EF4-FFF2-40B4-BE49-F238E27FC236}">
                <a16:creationId xmlns:a16="http://schemas.microsoft.com/office/drawing/2014/main" id="{7F6A4F65-57CB-4497-BB71-A9429808C03C}"/>
              </a:ext>
            </a:extLst>
          </p:cNvPr>
          <p:cNvSpPr>
            <a:spLocks noGrp="1"/>
          </p:cNvSpPr>
          <p:nvPr>
            <p:ph sz="quarter" idx="10"/>
          </p:nvPr>
        </p:nvSpPr>
        <p:spPr>
          <a:xfrm>
            <a:off x="153988" y="996950"/>
            <a:ext cx="11852275" cy="5181786"/>
          </a:xfrm>
        </p:spPr>
        <p:txBody>
          <a:bodyPr/>
          <a:lstStyle/>
          <a:p>
            <a:pPr marL="514350" indent="-514350">
              <a:buFont typeface="+mj-lt"/>
              <a:buAutoNum type="arabicPeriod"/>
            </a:pPr>
            <a:r>
              <a:rPr lang="en-US" dirty="0"/>
              <a:t>Value technology, innovation and entrepreneurship</a:t>
            </a:r>
          </a:p>
          <a:p>
            <a:pPr marL="514350" indent="-514350">
              <a:buFont typeface="+mj-lt"/>
              <a:buAutoNum type="arabicPeriod"/>
            </a:pPr>
            <a:r>
              <a:rPr lang="en-US" dirty="0"/>
              <a:t>Value changing the world while balancing relational &amp; business values</a:t>
            </a:r>
          </a:p>
          <a:p>
            <a:pPr marL="514350" indent="-514350">
              <a:buFont typeface="+mj-lt"/>
              <a:buAutoNum type="arabicPeriod"/>
            </a:pPr>
            <a:r>
              <a:rPr lang="en-US" dirty="0">
                <a:highlight>
                  <a:srgbClr val="FFFF00"/>
                </a:highlight>
              </a:rPr>
              <a:t>Value diversity</a:t>
            </a:r>
          </a:p>
        </p:txBody>
      </p:sp>
      <p:graphicFrame>
        <p:nvGraphicFramePr>
          <p:cNvPr id="19" name="Diagram 18">
            <a:extLst>
              <a:ext uri="{FF2B5EF4-FFF2-40B4-BE49-F238E27FC236}">
                <a16:creationId xmlns:a16="http://schemas.microsoft.com/office/drawing/2014/main" id="{5EBC9F80-B979-489D-9F10-9B3538179A75}"/>
              </a:ext>
            </a:extLst>
          </p:cNvPr>
          <p:cNvGraphicFramePr/>
          <p:nvPr>
            <p:extLst>
              <p:ext uri="{D42A27DB-BD31-4B8C-83A1-F6EECF244321}">
                <p14:modId xmlns:p14="http://schemas.microsoft.com/office/powerpoint/2010/main" val="733858765"/>
              </p:ext>
            </p:extLst>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1244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8CC6-E0DC-4420-B508-D8A8068FA303}"/>
              </a:ext>
            </a:extLst>
          </p:cNvPr>
          <p:cNvSpPr>
            <a:spLocks noGrp="1"/>
          </p:cNvSpPr>
          <p:nvPr>
            <p:ph type="title"/>
          </p:nvPr>
        </p:nvSpPr>
        <p:spPr/>
        <p:txBody>
          <a:bodyPr/>
          <a:lstStyle/>
          <a:p>
            <a:r>
              <a:rPr lang="en-US" dirty="0"/>
              <a:t>Generational Trends on Social Issues and Diversity</a:t>
            </a:r>
          </a:p>
        </p:txBody>
      </p:sp>
      <p:sp>
        <p:nvSpPr>
          <p:cNvPr id="4" name="Rectangle 3">
            <a:extLst>
              <a:ext uri="{FF2B5EF4-FFF2-40B4-BE49-F238E27FC236}">
                <a16:creationId xmlns:a16="http://schemas.microsoft.com/office/drawing/2014/main" id="{86B39230-EB8E-4B71-9D41-92FCAEA61E2F}"/>
              </a:ext>
            </a:extLst>
          </p:cNvPr>
          <p:cNvSpPr/>
          <p:nvPr/>
        </p:nvSpPr>
        <p:spPr>
          <a:xfrm>
            <a:off x="917448" y="6612647"/>
            <a:ext cx="8098536" cy="261610"/>
          </a:xfrm>
          <a:prstGeom prst="rect">
            <a:avLst/>
          </a:prstGeom>
        </p:spPr>
        <p:txBody>
          <a:bodyPr wrap="square">
            <a:spAutoFit/>
          </a:bodyPr>
          <a:lstStyle/>
          <a:p>
            <a:r>
              <a:rPr lang="en-US" sz="1100" dirty="0">
                <a:solidFill>
                  <a:schemeClr val="bg1"/>
                </a:solidFill>
                <a:hlinkClick r:id="rId3">
                  <a:extLst>
                    <a:ext uri="{A12FA001-AC4F-418D-AE19-62706E023703}">
                      <ahyp:hlinkClr xmlns:ahyp="http://schemas.microsoft.com/office/drawing/2018/hyperlinkcolor" val="tx"/>
                    </a:ext>
                  </a:extLst>
                </a:hlinkClick>
              </a:rPr>
              <a:t>Source: https://www.marketingprofs.com/charts/2018/33740/getting-to-know-gen-z-beliefs-preferences-and-behaviors</a:t>
            </a:r>
            <a:endParaRPr lang="en-US" sz="1100" dirty="0">
              <a:solidFill>
                <a:schemeClr val="bg1"/>
              </a:solidFill>
            </a:endParaRPr>
          </a:p>
        </p:txBody>
      </p:sp>
      <p:pic>
        <p:nvPicPr>
          <p:cNvPr id="1028" name="Picture 4">
            <a:extLst>
              <a:ext uri="{FF2B5EF4-FFF2-40B4-BE49-F238E27FC236}">
                <a16:creationId xmlns:a16="http://schemas.microsoft.com/office/drawing/2014/main" id="{61172F07-3B10-4FD5-AEEC-B4C902A653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80999" y="1078860"/>
            <a:ext cx="11285443" cy="4835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1EBE6693-DFBB-438B-9B1E-773A75A3ED2F}"/>
              </a:ext>
            </a:extLst>
          </p:cNvPr>
          <p:cNvGraphicFramePr/>
          <p:nvPr>
            <p:extLst>
              <p:ext uri="{D42A27DB-BD31-4B8C-83A1-F6EECF244321}">
                <p14:modId xmlns:p14="http://schemas.microsoft.com/office/powerpoint/2010/main" val="4067921301"/>
              </p:ext>
            </p:extLst>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95260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62AE0-EABC-4ADF-9FB1-AE06FE970FC4}"/>
              </a:ext>
            </a:extLst>
          </p:cNvPr>
          <p:cNvSpPr>
            <a:spLocks noGrp="1"/>
          </p:cNvSpPr>
          <p:nvPr>
            <p:ph type="title"/>
          </p:nvPr>
        </p:nvSpPr>
        <p:spPr/>
        <p:txBody>
          <a:bodyPr/>
          <a:lstStyle/>
          <a:p>
            <a:r>
              <a:rPr lang="en-US" dirty="0"/>
              <a:t>US Demographic Trends</a:t>
            </a:r>
          </a:p>
        </p:txBody>
      </p:sp>
      <p:pic>
        <p:nvPicPr>
          <p:cNvPr id="11266" name="Picture 2" descr="U.S. Census Bureau Projections Show a Slower Growing, Older, More Diverse  Nation a Half Century from Now - Population - Newsroom - U.S. Census Bureau">
            <a:extLst>
              <a:ext uri="{FF2B5EF4-FFF2-40B4-BE49-F238E27FC236}">
                <a16:creationId xmlns:a16="http://schemas.microsoft.com/office/drawing/2014/main" id="{154CB081-50C7-4179-B9C4-C22263EA1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853" y="378200"/>
            <a:ext cx="8173315" cy="6129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23C1ADBA-F0A0-4036-8891-88F6C04FDB90}"/>
              </a:ext>
            </a:extLst>
          </p:cNvPr>
          <p:cNvGraphicFramePr/>
          <p:nvPr>
            <p:extLst>
              <p:ext uri="{D42A27DB-BD31-4B8C-83A1-F6EECF244321}">
                <p14:modId xmlns:p14="http://schemas.microsoft.com/office/powerpoint/2010/main" val="349496887"/>
              </p:ext>
            </p:extLst>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Arrow: Down 1">
            <a:extLst>
              <a:ext uri="{FF2B5EF4-FFF2-40B4-BE49-F238E27FC236}">
                <a16:creationId xmlns:a16="http://schemas.microsoft.com/office/drawing/2014/main" id="{40394605-9B3D-411F-9A2B-FED0C820AF65}"/>
              </a:ext>
            </a:extLst>
          </p:cNvPr>
          <p:cNvSpPr/>
          <p:nvPr/>
        </p:nvSpPr>
        <p:spPr>
          <a:xfrm>
            <a:off x="8318089" y="1371601"/>
            <a:ext cx="634181" cy="8705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787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62AE0-EABC-4ADF-9FB1-AE06FE970FC4}"/>
              </a:ext>
            </a:extLst>
          </p:cNvPr>
          <p:cNvSpPr>
            <a:spLocks noGrp="1"/>
          </p:cNvSpPr>
          <p:nvPr>
            <p:ph type="title"/>
          </p:nvPr>
        </p:nvSpPr>
        <p:spPr/>
        <p:txBody>
          <a:bodyPr/>
          <a:lstStyle/>
          <a:p>
            <a:r>
              <a:rPr lang="en-US" dirty="0"/>
              <a:t>Demographics of Most Cities Are Decades Ahead of National Demographic Trends</a:t>
            </a:r>
          </a:p>
        </p:txBody>
      </p:sp>
      <p:graphicFrame>
        <p:nvGraphicFramePr>
          <p:cNvPr id="6" name="Diagram 5">
            <a:extLst>
              <a:ext uri="{FF2B5EF4-FFF2-40B4-BE49-F238E27FC236}">
                <a16:creationId xmlns:a16="http://schemas.microsoft.com/office/drawing/2014/main" id="{23C1ADBA-F0A0-4036-8891-88F6C04FDB90}"/>
              </a:ext>
            </a:extLst>
          </p:cNvPr>
          <p:cNvGraphicFramePr/>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Races in Detroit, MI (2019)">
            <a:extLst>
              <a:ext uri="{FF2B5EF4-FFF2-40B4-BE49-F238E27FC236}">
                <a16:creationId xmlns:a16="http://schemas.microsoft.com/office/drawing/2014/main" id="{B855E441-483C-4ED2-8065-D3A4DE2724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999" y="1613282"/>
            <a:ext cx="3720718" cy="37207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aces in Atlanta, GA (2019)">
            <a:extLst>
              <a:ext uri="{FF2B5EF4-FFF2-40B4-BE49-F238E27FC236}">
                <a16:creationId xmlns:a16="http://schemas.microsoft.com/office/drawing/2014/main" id="{64521ABB-692A-4B54-88BF-2B41476C9F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6613" y="1613282"/>
            <a:ext cx="3720718" cy="37207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aces in Miami, FL (2019)">
            <a:extLst>
              <a:ext uri="{FF2B5EF4-FFF2-40B4-BE49-F238E27FC236}">
                <a16:creationId xmlns:a16="http://schemas.microsoft.com/office/drawing/2014/main" id="{D73FFCCF-3596-4E62-9F48-004B73E919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4405" y="1613282"/>
            <a:ext cx="3720718" cy="3720718"/>
          </a:xfrm>
          <a:prstGeom prst="rect">
            <a:avLst/>
          </a:prstGeom>
          <a:noFill/>
          <a:extLst>
            <a:ext uri="{909E8E84-426E-40DD-AFC4-6F175D3DCCD1}">
              <a14:hiddenFill xmlns:a14="http://schemas.microsoft.com/office/drawing/2010/main">
                <a:solidFill>
                  <a:srgbClr val="FFFFFF"/>
                </a:solidFill>
              </a14:hiddenFill>
            </a:ext>
          </a:extLst>
        </p:spPr>
      </p:pic>
      <p:sp>
        <p:nvSpPr>
          <p:cNvPr id="3" name="Arrow: Left 2">
            <a:extLst>
              <a:ext uri="{FF2B5EF4-FFF2-40B4-BE49-F238E27FC236}">
                <a16:creationId xmlns:a16="http://schemas.microsoft.com/office/drawing/2014/main" id="{1FE39023-3CC0-4FBD-84C3-27B30B47F9ED}"/>
              </a:ext>
            </a:extLst>
          </p:cNvPr>
          <p:cNvSpPr/>
          <p:nvPr/>
        </p:nvSpPr>
        <p:spPr>
          <a:xfrm>
            <a:off x="3301612" y="4523139"/>
            <a:ext cx="411829" cy="28618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Left 12">
            <a:extLst>
              <a:ext uri="{FF2B5EF4-FFF2-40B4-BE49-F238E27FC236}">
                <a16:creationId xmlns:a16="http://schemas.microsoft.com/office/drawing/2014/main" id="{D7E88A84-3884-4025-93D6-40830C7BC5F2}"/>
              </a:ext>
            </a:extLst>
          </p:cNvPr>
          <p:cNvSpPr/>
          <p:nvPr/>
        </p:nvSpPr>
        <p:spPr>
          <a:xfrm>
            <a:off x="7111612" y="4516159"/>
            <a:ext cx="411829" cy="28618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 13">
            <a:extLst>
              <a:ext uri="{FF2B5EF4-FFF2-40B4-BE49-F238E27FC236}">
                <a16:creationId xmlns:a16="http://schemas.microsoft.com/office/drawing/2014/main" id="{5825ABB0-FD31-4A84-A53C-3B37DC9B5E5E}"/>
              </a:ext>
            </a:extLst>
          </p:cNvPr>
          <p:cNvSpPr/>
          <p:nvPr/>
        </p:nvSpPr>
        <p:spPr>
          <a:xfrm flipH="1">
            <a:off x="8241233" y="4809325"/>
            <a:ext cx="411829" cy="28618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61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0D03E1-799A-4992-ABA6-0E728724F6A1}"/>
              </a:ext>
            </a:extLst>
          </p:cNvPr>
          <p:cNvSpPr>
            <a:spLocks noGrp="1"/>
          </p:cNvSpPr>
          <p:nvPr>
            <p:ph type="title"/>
          </p:nvPr>
        </p:nvSpPr>
        <p:spPr/>
        <p:txBody>
          <a:bodyPr/>
          <a:lstStyle/>
          <a:p>
            <a:r>
              <a:rPr lang="en-US" dirty="0"/>
              <a:t>Changing Generational Composition of the Workforce </a:t>
            </a:r>
          </a:p>
        </p:txBody>
      </p:sp>
      <p:pic>
        <p:nvPicPr>
          <p:cNvPr id="1026" name="Picture 2" descr="Our Future of Work: Leading our Next Generation / TPS Consulting">
            <a:extLst>
              <a:ext uri="{FF2B5EF4-FFF2-40B4-BE49-F238E27FC236}">
                <a16:creationId xmlns:a16="http://schemas.microsoft.com/office/drawing/2014/main" id="{46CCBECA-0B93-410B-821B-F9A9FF8F54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836"/>
          <a:stretch/>
        </p:blipFill>
        <p:spPr bwMode="auto">
          <a:xfrm>
            <a:off x="485023" y="1371600"/>
            <a:ext cx="9370138" cy="43699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B4CFFEE-3C19-4C6A-A2A1-7A649ACDC46A}"/>
              </a:ext>
            </a:extLst>
          </p:cNvPr>
          <p:cNvSpPr txBox="1"/>
          <p:nvPr/>
        </p:nvSpPr>
        <p:spPr>
          <a:xfrm>
            <a:off x="688744" y="6604084"/>
            <a:ext cx="7647182" cy="246221"/>
          </a:xfrm>
          <a:prstGeom prst="rect">
            <a:avLst/>
          </a:prstGeom>
          <a:noFill/>
        </p:spPr>
        <p:txBody>
          <a:bodyPr wrap="square">
            <a:spAutoFit/>
          </a:bodyPr>
          <a:lstStyle/>
          <a:p>
            <a:r>
              <a:rPr lang="en-US" sz="1000" dirty="0">
                <a:solidFill>
                  <a:schemeClr val="bg1"/>
                </a:solidFill>
              </a:rPr>
              <a:t>Image Source: https://tpsconsultingltd.com/2018/06/04/our-future-of-work-leading-our-next-generation/</a:t>
            </a:r>
          </a:p>
        </p:txBody>
      </p:sp>
      <p:sp>
        <p:nvSpPr>
          <p:cNvPr id="8" name="TextBox 7">
            <a:extLst>
              <a:ext uri="{FF2B5EF4-FFF2-40B4-BE49-F238E27FC236}">
                <a16:creationId xmlns:a16="http://schemas.microsoft.com/office/drawing/2014/main" id="{0A1B07BA-68E4-4653-96AC-0FB6A58A3E3A}"/>
              </a:ext>
            </a:extLst>
          </p:cNvPr>
          <p:cNvSpPr txBox="1"/>
          <p:nvPr/>
        </p:nvSpPr>
        <p:spPr>
          <a:xfrm>
            <a:off x="9780251" y="1467293"/>
            <a:ext cx="1077539" cy="1746632"/>
          </a:xfrm>
          <a:prstGeom prst="rect">
            <a:avLst/>
          </a:prstGeom>
          <a:noFill/>
        </p:spPr>
        <p:txBody>
          <a:bodyPr wrap="none" rtlCol="0">
            <a:spAutoFit/>
          </a:bodyPr>
          <a:lstStyle/>
          <a:p>
            <a:r>
              <a:rPr lang="en-US" sz="1400" dirty="0"/>
              <a:t>1925-1945</a:t>
            </a:r>
          </a:p>
          <a:p>
            <a:br>
              <a:rPr lang="en-US" sz="1050" dirty="0"/>
            </a:br>
            <a:r>
              <a:rPr lang="en-US" sz="1400" dirty="0"/>
              <a:t>1946-1964</a:t>
            </a:r>
          </a:p>
          <a:p>
            <a:br>
              <a:rPr lang="en-US" sz="900" dirty="0"/>
            </a:br>
            <a:r>
              <a:rPr lang="en-US" sz="1400" b="1" dirty="0">
                <a:solidFill>
                  <a:srgbClr val="FF0000"/>
                </a:solidFill>
              </a:rPr>
              <a:t>1965-1980</a:t>
            </a:r>
            <a:br>
              <a:rPr lang="en-US" sz="1400" b="1" dirty="0">
                <a:solidFill>
                  <a:srgbClr val="FF0000"/>
                </a:solidFill>
              </a:rPr>
            </a:br>
            <a:endParaRPr lang="en-US" sz="900" b="1" dirty="0">
              <a:solidFill>
                <a:srgbClr val="FF0000"/>
              </a:solidFill>
            </a:endParaRPr>
          </a:p>
          <a:p>
            <a:r>
              <a:rPr lang="en-US" sz="1400" b="1" dirty="0">
                <a:solidFill>
                  <a:srgbClr val="FF0000"/>
                </a:solidFill>
              </a:rPr>
              <a:t>1980-1994</a:t>
            </a:r>
            <a:br>
              <a:rPr lang="en-US" sz="1400" b="1" dirty="0"/>
            </a:br>
            <a:endParaRPr lang="en-US" sz="900" b="1" dirty="0"/>
          </a:p>
          <a:p>
            <a:r>
              <a:rPr lang="en-US" sz="1400" dirty="0"/>
              <a:t>1996-2015</a:t>
            </a:r>
          </a:p>
        </p:txBody>
      </p:sp>
      <p:sp>
        <p:nvSpPr>
          <p:cNvPr id="2" name="TextBox 1">
            <a:extLst>
              <a:ext uri="{FF2B5EF4-FFF2-40B4-BE49-F238E27FC236}">
                <a16:creationId xmlns:a16="http://schemas.microsoft.com/office/drawing/2014/main" id="{7E9F0789-C289-4F02-B451-CE5DCDB225F5}"/>
              </a:ext>
            </a:extLst>
          </p:cNvPr>
          <p:cNvSpPr txBox="1"/>
          <p:nvPr/>
        </p:nvSpPr>
        <p:spPr>
          <a:xfrm>
            <a:off x="10857790" y="2233649"/>
            <a:ext cx="950325" cy="584775"/>
          </a:xfrm>
          <a:prstGeom prst="rect">
            <a:avLst/>
          </a:prstGeom>
          <a:noFill/>
        </p:spPr>
        <p:txBody>
          <a:bodyPr wrap="none" rtlCol="0">
            <a:spAutoFit/>
          </a:bodyPr>
          <a:lstStyle/>
          <a:p>
            <a:r>
              <a:rPr lang="en-US" sz="1600" b="1" dirty="0">
                <a:solidFill>
                  <a:srgbClr val="FF0000"/>
                </a:solidFill>
              </a:rPr>
              <a:t>Primary</a:t>
            </a:r>
          </a:p>
          <a:p>
            <a:r>
              <a:rPr lang="en-US" sz="1600" b="1" dirty="0">
                <a:solidFill>
                  <a:srgbClr val="FF0000"/>
                </a:solidFill>
              </a:rPr>
              <a:t>Focus</a:t>
            </a:r>
          </a:p>
        </p:txBody>
      </p:sp>
      <p:sp>
        <p:nvSpPr>
          <p:cNvPr id="3" name="Right Brace 2">
            <a:extLst>
              <a:ext uri="{FF2B5EF4-FFF2-40B4-BE49-F238E27FC236}">
                <a16:creationId xmlns:a16="http://schemas.microsoft.com/office/drawing/2014/main" id="{896A0D39-2349-4A64-BBC4-C2009811E092}"/>
              </a:ext>
            </a:extLst>
          </p:cNvPr>
          <p:cNvSpPr/>
          <p:nvPr/>
        </p:nvSpPr>
        <p:spPr>
          <a:xfrm>
            <a:off x="10805276" y="2156867"/>
            <a:ext cx="125643" cy="732916"/>
          </a:xfrm>
          <a:prstGeom prst="righ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hought Bubble: Cloud 4">
            <a:extLst>
              <a:ext uri="{FF2B5EF4-FFF2-40B4-BE49-F238E27FC236}">
                <a16:creationId xmlns:a16="http://schemas.microsoft.com/office/drawing/2014/main" id="{EDAC15C0-3413-48BE-8366-CC50B79CF968}"/>
              </a:ext>
            </a:extLst>
          </p:cNvPr>
          <p:cNvSpPr/>
          <p:nvPr/>
        </p:nvSpPr>
        <p:spPr>
          <a:xfrm>
            <a:off x="285750" y="438149"/>
            <a:ext cx="11421227" cy="6696075"/>
          </a:xfrm>
          <a:prstGeom prst="cloudCallou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669BF38-798E-4047-8BF9-2DB96A9ADF76}"/>
              </a:ext>
            </a:extLst>
          </p:cNvPr>
          <p:cNvSpPr txBox="1"/>
          <p:nvPr/>
        </p:nvSpPr>
        <p:spPr>
          <a:xfrm>
            <a:off x="1841956" y="350877"/>
            <a:ext cx="4154407" cy="369332"/>
          </a:xfrm>
          <a:prstGeom prst="rect">
            <a:avLst/>
          </a:prstGeom>
          <a:noFill/>
        </p:spPr>
        <p:txBody>
          <a:bodyPr wrap="none" rtlCol="0">
            <a:spAutoFit/>
          </a:bodyPr>
          <a:lstStyle/>
          <a:p>
            <a:r>
              <a:rPr lang="en-US" b="1" dirty="0">
                <a:solidFill>
                  <a:srgbClr val="FF0000"/>
                </a:solidFill>
              </a:rPr>
              <a:t>Societal Changes Across Generations</a:t>
            </a:r>
          </a:p>
        </p:txBody>
      </p:sp>
    </p:spTree>
    <p:extLst>
      <p:ext uri="{BB962C8B-B14F-4D97-AF65-F5344CB8AC3E}">
        <p14:creationId xmlns:p14="http://schemas.microsoft.com/office/powerpoint/2010/main" val="26005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3519-7A01-4FC4-99B5-D2BFAAC7565D}"/>
              </a:ext>
            </a:extLst>
          </p:cNvPr>
          <p:cNvSpPr>
            <a:spLocks noGrp="1"/>
          </p:cNvSpPr>
          <p:nvPr>
            <p:ph type="title"/>
          </p:nvPr>
        </p:nvSpPr>
        <p:spPr/>
        <p:txBody>
          <a:bodyPr/>
          <a:lstStyle/>
          <a:p>
            <a:r>
              <a:rPr lang="en-US" sz="3600" dirty="0"/>
              <a:t>How Significant Are External Pressures for Change? </a:t>
            </a:r>
          </a:p>
        </p:txBody>
      </p:sp>
      <p:sp>
        <p:nvSpPr>
          <p:cNvPr id="3" name="Content Placeholder 2">
            <a:extLst>
              <a:ext uri="{FF2B5EF4-FFF2-40B4-BE49-F238E27FC236}">
                <a16:creationId xmlns:a16="http://schemas.microsoft.com/office/drawing/2014/main" id="{32E1D80F-2ABB-42A2-8DAA-39BD16959839}"/>
              </a:ext>
            </a:extLst>
          </p:cNvPr>
          <p:cNvSpPr>
            <a:spLocks noGrp="1"/>
          </p:cNvSpPr>
          <p:nvPr>
            <p:ph sz="quarter" idx="10"/>
          </p:nvPr>
        </p:nvSpPr>
        <p:spPr>
          <a:xfrm>
            <a:off x="128588" y="2384282"/>
            <a:ext cx="5844896" cy="3948278"/>
          </a:xfrm>
        </p:spPr>
        <p:txBody>
          <a:bodyPr/>
          <a:lstStyle/>
          <a:p>
            <a:pPr>
              <a:lnSpc>
                <a:spcPct val="100000"/>
              </a:lnSpc>
              <a:spcBef>
                <a:spcPts val="0"/>
              </a:spcBef>
            </a:pPr>
            <a:r>
              <a:rPr lang="en-US" sz="2400" dirty="0"/>
              <a:t>Examples: Atlanta, Miami, Detroit, San Francisco, South Africa, etc.</a:t>
            </a:r>
            <a:br>
              <a:rPr lang="en-US" sz="2400" dirty="0"/>
            </a:br>
            <a:endParaRPr lang="en-US" sz="2400" dirty="0"/>
          </a:p>
          <a:p>
            <a:pPr>
              <a:lnSpc>
                <a:spcPct val="100000"/>
              </a:lnSpc>
              <a:spcBef>
                <a:spcPts val="0"/>
              </a:spcBef>
            </a:pPr>
            <a:r>
              <a:rPr lang="en-US" sz="2400" dirty="0"/>
              <a:t>Majority of clients are of different race/ethnicity of leadership</a:t>
            </a:r>
          </a:p>
          <a:p>
            <a:pPr>
              <a:lnSpc>
                <a:spcPct val="100000"/>
              </a:lnSpc>
              <a:spcBef>
                <a:spcPts val="0"/>
              </a:spcBef>
            </a:pPr>
            <a:r>
              <a:rPr lang="en-US" sz="2400" dirty="0"/>
              <a:t>Extended community/city is different racial/ethnic group than leadership</a:t>
            </a:r>
          </a:p>
          <a:p>
            <a:pPr>
              <a:lnSpc>
                <a:spcPct val="100000"/>
              </a:lnSpc>
              <a:spcBef>
                <a:spcPts val="0"/>
              </a:spcBef>
            </a:pPr>
            <a:r>
              <a:rPr lang="en-US" sz="2400" dirty="0"/>
              <a:t>Younger donors (including evangelicals) in your region strongly value diversity in leadership</a:t>
            </a:r>
          </a:p>
        </p:txBody>
      </p:sp>
      <p:sp>
        <p:nvSpPr>
          <p:cNvPr id="4" name="Content Placeholder 2">
            <a:extLst>
              <a:ext uri="{FF2B5EF4-FFF2-40B4-BE49-F238E27FC236}">
                <a16:creationId xmlns:a16="http://schemas.microsoft.com/office/drawing/2014/main" id="{8289F92D-E294-4E34-A8E0-E199127B67EF}"/>
              </a:ext>
            </a:extLst>
          </p:cNvPr>
          <p:cNvSpPr txBox="1">
            <a:spLocks/>
          </p:cNvSpPr>
          <p:nvPr/>
        </p:nvSpPr>
        <p:spPr>
          <a:xfrm>
            <a:off x="6096001" y="2384282"/>
            <a:ext cx="5844896" cy="38254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dirty="0"/>
              <a:t>Examples: ministries serving regions with predominantly white poverty (Montana, Omaha, etc.)</a:t>
            </a:r>
          </a:p>
          <a:p>
            <a:pPr>
              <a:lnSpc>
                <a:spcPct val="100000"/>
              </a:lnSpc>
              <a:spcBef>
                <a:spcPts val="0"/>
              </a:spcBef>
            </a:pPr>
            <a:r>
              <a:rPr lang="en-US" sz="2400" dirty="0"/>
              <a:t>Limited differences in leadership and clients</a:t>
            </a:r>
          </a:p>
          <a:p>
            <a:pPr>
              <a:lnSpc>
                <a:spcPct val="100000"/>
              </a:lnSpc>
              <a:spcBef>
                <a:spcPts val="0"/>
              </a:spcBef>
            </a:pPr>
            <a:r>
              <a:rPr lang="en-US" sz="2400" dirty="0"/>
              <a:t>Extended community/city is White and conservative</a:t>
            </a:r>
          </a:p>
          <a:p>
            <a:pPr>
              <a:lnSpc>
                <a:spcPct val="100000"/>
              </a:lnSpc>
              <a:spcBef>
                <a:spcPts val="0"/>
              </a:spcBef>
            </a:pPr>
            <a:r>
              <a:rPr lang="en-US" sz="2400" dirty="0"/>
              <a:t>Donors in your region do not place significant value on diversity</a:t>
            </a:r>
          </a:p>
        </p:txBody>
      </p:sp>
      <p:pic>
        <p:nvPicPr>
          <p:cNvPr id="1026" name="Picture 2" descr="Low-Tac Peel &amp; Stick Graph, Bell Curve with Normal Distribution">
            <a:extLst>
              <a:ext uri="{FF2B5EF4-FFF2-40B4-BE49-F238E27FC236}">
                <a16:creationId xmlns:a16="http://schemas.microsoft.com/office/drawing/2014/main" id="{1005E8CB-FF16-43B4-9944-D5A7F555CD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858170" y="933450"/>
            <a:ext cx="8424863" cy="13934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7FD0DE-485A-4B6F-A29C-DFF5E32ECE1E}"/>
              </a:ext>
            </a:extLst>
          </p:cNvPr>
          <p:cNvSpPr txBox="1"/>
          <p:nvPr/>
        </p:nvSpPr>
        <p:spPr>
          <a:xfrm>
            <a:off x="8483600" y="1289050"/>
            <a:ext cx="3274038" cy="830997"/>
          </a:xfrm>
          <a:prstGeom prst="rect">
            <a:avLst/>
          </a:prstGeom>
          <a:noFill/>
        </p:spPr>
        <p:txBody>
          <a:bodyPr wrap="none" rtlCol="0">
            <a:spAutoFit/>
          </a:bodyPr>
          <a:lstStyle/>
          <a:p>
            <a:r>
              <a:rPr lang="en-US" sz="2400" b="1" dirty="0"/>
              <a:t>Less Immediate Need</a:t>
            </a:r>
          </a:p>
          <a:p>
            <a:endParaRPr lang="en-US" sz="2400" b="1" dirty="0"/>
          </a:p>
        </p:txBody>
      </p:sp>
      <p:sp>
        <p:nvSpPr>
          <p:cNvPr id="7" name="TextBox 6">
            <a:extLst>
              <a:ext uri="{FF2B5EF4-FFF2-40B4-BE49-F238E27FC236}">
                <a16:creationId xmlns:a16="http://schemas.microsoft.com/office/drawing/2014/main" id="{84059658-7397-4A99-B1E2-70CA2C83EE2E}"/>
              </a:ext>
            </a:extLst>
          </p:cNvPr>
          <p:cNvSpPr txBox="1"/>
          <p:nvPr/>
        </p:nvSpPr>
        <p:spPr>
          <a:xfrm>
            <a:off x="504672" y="1289050"/>
            <a:ext cx="3514488" cy="461665"/>
          </a:xfrm>
          <a:prstGeom prst="rect">
            <a:avLst/>
          </a:prstGeom>
          <a:noFill/>
        </p:spPr>
        <p:txBody>
          <a:bodyPr wrap="none" rtlCol="0">
            <a:spAutoFit/>
          </a:bodyPr>
          <a:lstStyle/>
          <a:p>
            <a:r>
              <a:rPr lang="en-US" sz="2400" b="1" dirty="0"/>
              <a:t>Great Need for Change</a:t>
            </a:r>
          </a:p>
        </p:txBody>
      </p:sp>
      <p:sp>
        <p:nvSpPr>
          <p:cNvPr id="8" name="TextBox 7">
            <a:extLst>
              <a:ext uri="{FF2B5EF4-FFF2-40B4-BE49-F238E27FC236}">
                <a16:creationId xmlns:a16="http://schemas.microsoft.com/office/drawing/2014/main" id="{13D7D2BA-49D6-4A39-B614-1D1BBA0BC4D8}"/>
              </a:ext>
            </a:extLst>
          </p:cNvPr>
          <p:cNvSpPr txBox="1"/>
          <p:nvPr/>
        </p:nvSpPr>
        <p:spPr>
          <a:xfrm>
            <a:off x="1014890" y="6082404"/>
            <a:ext cx="5470215" cy="646331"/>
          </a:xfrm>
          <a:prstGeom prst="rect">
            <a:avLst/>
          </a:prstGeom>
          <a:noFill/>
        </p:spPr>
        <p:txBody>
          <a:bodyPr wrap="none" rtlCol="0">
            <a:spAutoFit/>
          </a:bodyPr>
          <a:lstStyle/>
          <a:p>
            <a:r>
              <a:rPr lang="en-US" b="1" dirty="0"/>
              <a:t>Organization should make changes according to </a:t>
            </a:r>
          </a:p>
          <a:p>
            <a:r>
              <a:rPr lang="en-US" b="1" dirty="0"/>
              <a:t>its core values regardless of external pressures</a:t>
            </a:r>
          </a:p>
        </p:txBody>
      </p:sp>
      <p:graphicFrame>
        <p:nvGraphicFramePr>
          <p:cNvPr id="12" name="Diagram 11">
            <a:extLst>
              <a:ext uri="{FF2B5EF4-FFF2-40B4-BE49-F238E27FC236}">
                <a16:creationId xmlns:a16="http://schemas.microsoft.com/office/drawing/2014/main" id="{22885476-D2AF-4F96-8670-CEB61F773C8E}"/>
              </a:ext>
            </a:extLst>
          </p:cNvPr>
          <p:cNvGraphicFramePr/>
          <p:nvPr>
            <p:extLst>
              <p:ext uri="{D42A27DB-BD31-4B8C-83A1-F6EECF244321}">
                <p14:modId xmlns:p14="http://schemas.microsoft.com/office/powerpoint/2010/main" val="3689697197"/>
              </p:ext>
            </p:extLst>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804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F764-C85D-483A-970C-6F8AE4CD7009}"/>
              </a:ext>
            </a:extLst>
          </p:cNvPr>
          <p:cNvSpPr>
            <a:spLocks noGrp="1"/>
          </p:cNvSpPr>
          <p:nvPr>
            <p:ph type="title"/>
          </p:nvPr>
        </p:nvSpPr>
        <p:spPr/>
        <p:txBody>
          <a:bodyPr/>
          <a:lstStyle/>
          <a:p>
            <a:r>
              <a:rPr lang="en-US" dirty="0"/>
              <a:t>Case Study: </a:t>
            </a:r>
            <a:r>
              <a:rPr lang="en-US"/>
              <a:t>InterVarsity</a:t>
            </a:r>
            <a:endParaRPr lang="en-US" dirty="0"/>
          </a:p>
        </p:txBody>
      </p:sp>
      <p:sp>
        <p:nvSpPr>
          <p:cNvPr id="3" name="Content Placeholder 2">
            <a:extLst>
              <a:ext uri="{FF2B5EF4-FFF2-40B4-BE49-F238E27FC236}">
                <a16:creationId xmlns:a16="http://schemas.microsoft.com/office/drawing/2014/main" id="{43DBD014-4E58-4764-A2F7-42635D7968CA}"/>
              </a:ext>
            </a:extLst>
          </p:cNvPr>
          <p:cNvSpPr>
            <a:spLocks noGrp="1"/>
          </p:cNvSpPr>
          <p:nvPr>
            <p:ph sz="quarter" idx="10"/>
          </p:nvPr>
        </p:nvSpPr>
        <p:spPr>
          <a:xfrm>
            <a:off x="153989" y="996950"/>
            <a:ext cx="9211888" cy="5689600"/>
          </a:xfrm>
        </p:spPr>
        <p:txBody>
          <a:bodyPr/>
          <a:lstStyle/>
          <a:p>
            <a:r>
              <a:rPr lang="en-US" dirty="0"/>
              <a:t>Context</a:t>
            </a:r>
          </a:p>
          <a:p>
            <a:pPr lvl="1"/>
            <a:r>
              <a:rPr lang="en-US" sz="2200" dirty="0"/>
              <a:t>Serves largely on secular college campuses that are racially diverse </a:t>
            </a:r>
            <a:br>
              <a:rPr lang="en-US" sz="2200" dirty="0"/>
            </a:br>
            <a:r>
              <a:rPr lang="en-US" sz="2200"/>
              <a:t>and are </a:t>
            </a:r>
            <a:r>
              <a:rPr lang="en-US" sz="2200" dirty="0"/>
              <a:t>more left-leaning</a:t>
            </a:r>
          </a:p>
          <a:p>
            <a:endParaRPr lang="en-US" sz="1400" dirty="0"/>
          </a:p>
          <a:p>
            <a:r>
              <a:rPr lang="en-US" dirty="0"/>
              <a:t>Strategic choices</a:t>
            </a:r>
          </a:p>
          <a:p>
            <a:pPr lvl="1"/>
            <a:r>
              <a:rPr lang="en-US" sz="2200" dirty="0"/>
              <a:t>Strongly promote gender equality and racial equality</a:t>
            </a:r>
          </a:p>
          <a:p>
            <a:pPr lvl="1"/>
            <a:r>
              <a:rPr lang="en-US" sz="2200" dirty="0"/>
              <a:t>Developed policies to clearly affirm traditional view on marriage and sexuality </a:t>
            </a:r>
          </a:p>
          <a:p>
            <a:pPr lvl="1"/>
            <a:endParaRPr lang="en-US" sz="1200" dirty="0"/>
          </a:p>
          <a:p>
            <a:r>
              <a:rPr lang="en-US" dirty="0"/>
              <a:t>Implications</a:t>
            </a:r>
          </a:p>
          <a:p>
            <a:pPr lvl="1"/>
            <a:r>
              <a:rPr lang="en-US" sz="2200"/>
              <a:t>InterVarsity </a:t>
            </a:r>
            <a:r>
              <a:rPr lang="en-US" sz="2200" dirty="0"/>
              <a:t>Press became global leader on evangelical racial dialog</a:t>
            </a:r>
          </a:p>
          <a:p>
            <a:pPr lvl="1"/>
            <a:r>
              <a:rPr lang="en-US" sz="2200" dirty="0"/>
              <a:t>Was banned from meeting on several leftist campuses creating social stigma and limited recruitment</a:t>
            </a:r>
          </a:p>
          <a:p>
            <a:pPr lvl="1"/>
            <a:r>
              <a:rPr lang="en-US" sz="2200" dirty="0"/>
              <a:t>Some </a:t>
            </a:r>
            <a:r>
              <a:rPr lang="en-US" sz="2200"/>
              <a:t>InterVarsity</a:t>
            </a:r>
            <a:r>
              <a:rPr lang="en-US" sz="2200" dirty="0"/>
              <a:t> chapters at leftist campuses left </a:t>
            </a:r>
            <a:r>
              <a:rPr lang="en-US" sz="2200"/>
              <a:t>InterVarsity</a:t>
            </a:r>
            <a:endParaRPr lang="en-US" sz="2200" dirty="0"/>
          </a:p>
        </p:txBody>
      </p:sp>
      <p:graphicFrame>
        <p:nvGraphicFramePr>
          <p:cNvPr id="4" name="Diagram 3">
            <a:extLst>
              <a:ext uri="{FF2B5EF4-FFF2-40B4-BE49-F238E27FC236}">
                <a16:creationId xmlns:a16="http://schemas.microsoft.com/office/drawing/2014/main" id="{22F4010E-5322-49F4-B514-0E8220DA76E2}"/>
              </a:ext>
            </a:extLst>
          </p:cNvPr>
          <p:cNvGraphicFramePr/>
          <p:nvPr>
            <p:extLst>
              <p:ext uri="{D42A27DB-BD31-4B8C-83A1-F6EECF244321}">
                <p14:modId xmlns:p14="http://schemas.microsoft.com/office/powerpoint/2010/main" val="1115484684"/>
              </p:ext>
            </p:extLst>
          </p:nvPr>
        </p:nvGraphicFramePr>
        <p:xfrm>
          <a:off x="7265748" y="6443854"/>
          <a:ext cx="4301696" cy="31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InterVarsity Christian Fellowship USA - YouTube">
            <a:extLst>
              <a:ext uri="{FF2B5EF4-FFF2-40B4-BE49-F238E27FC236}">
                <a16:creationId xmlns:a16="http://schemas.microsoft.com/office/drawing/2014/main" id="{A278FEF2-075B-4C54-9199-C7A1C02B813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9475838" y="1095883"/>
            <a:ext cx="2239433" cy="241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48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33BD-F66D-452C-992E-EE476169CE6B}"/>
              </a:ext>
            </a:extLst>
          </p:cNvPr>
          <p:cNvSpPr>
            <a:spLocks noGrp="1"/>
          </p:cNvSpPr>
          <p:nvPr>
            <p:ph type="title"/>
          </p:nvPr>
        </p:nvSpPr>
        <p:spPr/>
        <p:txBody>
          <a:bodyPr/>
          <a:lstStyle/>
          <a:p>
            <a:r>
              <a:rPr lang="en-US" dirty="0"/>
              <a:t>Case Study: Cape Town City Mission</a:t>
            </a:r>
          </a:p>
        </p:txBody>
      </p:sp>
      <p:sp>
        <p:nvSpPr>
          <p:cNvPr id="3" name="Content Placeholder 2">
            <a:extLst>
              <a:ext uri="{FF2B5EF4-FFF2-40B4-BE49-F238E27FC236}">
                <a16:creationId xmlns:a16="http://schemas.microsoft.com/office/drawing/2014/main" id="{CDFBDD59-BB89-4B00-993C-84CB4D97F56B}"/>
              </a:ext>
            </a:extLst>
          </p:cNvPr>
          <p:cNvSpPr>
            <a:spLocks noGrp="1"/>
          </p:cNvSpPr>
          <p:nvPr>
            <p:ph sz="quarter" idx="10"/>
          </p:nvPr>
        </p:nvSpPr>
        <p:spPr>
          <a:xfrm>
            <a:off x="153988" y="996950"/>
            <a:ext cx="9192436" cy="5689600"/>
          </a:xfrm>
        </p:spPr>
        <p:txBody>
          <a:bodyPr/>
          <a:lstStyle/>
          <a:p>
            <a:r>
              <a:rPr lang="en-US" sz="2400" dirty="0"/>
              <a:t>Context</a:t>
            </a:r>
          </a:p>
          <a:p>
            <a:pPr lvl="1"/>
            <a:r>
              <a:rPr lang="en-US" sz="2000" dirty="0"/>
              <a:t>Leadership was disproportionately White as apartheid was ending</a:t>
            </a:r>
          </a:p>
          <a:p>
            <a:pPr lvl="1"/>
            <a:r>
              <a:rPr lang="en-US" sz="2000" dirty="0"/>
              <a:t>Radical change of cultural norms in post-apartheid South Africa</a:t>
            </a:r>
          </a:p>
          <a:p>
            <a:pPr lvl="1"/>
            <a:r>
              <a:rPr lang="en-US" sz="2000" dirty="0"/>
              <a:t>Dominant culture viewed white-led missions as a colonial mentality </a:t>
            </a:r>
            <a:r>
              <a:rPr lang="en-US" sz="2000"/>
              <a:t>and </a:t>
            </a:r>
            <a:r>
              <a:rPr lang="en-US" sz="2000" dirty="0"/>
              <a:t>decided to stop supporting organizations that were disproportionately white in their leadership </a:t>
            </a:r>
            <a:endParaRPr lang="en-US" sz="1600" dirty="0"/>
          </a:p>
          <a:p>
            <a:r>
              <a:rPr lang="en-US" sz="2400" dirty="0"/>
              <a:t>Strategic Choices</a:t>
            </a:r>
          </a:p>
          <a:p>
            <a:pPr lvl="1"/>
            <a:r>
              <a:rPr lang="en-US" sz="2000" dirty="0"/>
              <a:t>Many programs either were ended or became independent</a:t>
            </a:r>
          </a:p>
          <a:p>
            <a:pPr lvl="1"/>
            <a:r>
              <a:rPr lang="en-US" sz="2000" dirty="0"/>
              <a:t>Dramatically increased focus on systemic change</a:t>
            </a:r>
          </a:p>
          <a:p>
            <a:pPr lvl="1"/>
            <a:r>
              <a:rPr lang="en-US" sz="2000" dirty="0"/>
              <a:t>Transitioned from white leadership</a:t>
            </a:r>
          </a:p>
          <a:p>
            <a:r>
              <a:rPr lang="en-US" sz="2400" dirty="0"/>
              <a:t>Charity Focus vs. Systemic Focus</a:t>
            </a:r>
          </a:p>
          <a:p>
            <a:pPr lvl="1"/>
            <a:r>
              <a:rPr lang="en-US" sz="2000" dirty="0"/>
              <a:t>10,000 street children in Cape Town with beds for 50</a:t>
            </a:r>
          </a:p>
          <a:p>
            <a:pPr lvl="1"/>
            <a:r>
              <a:rPr lang="en-US" sz="2000" dirty="0"/>
              <a:t>Systemically-focused partnership with city that reduced number of street children to only 800 children on the street </a:t>
            </a:r>
          </a:p>
        </p:txBody>
      </p:sp>
      <p:graphicFrame>
        <p:nvGraphicFramePr>
          <p:cNvPr id="4" name="Diagram 3">
            <a:extLst>
              <a:ext uri="{FF2B5EF4-FFF2-40B4-BE49-F238E27FC236}">
                <a16:creationId xmlns:a16="http://schemas.microsoft.com/office/drawing/2014/main" id="{1E6F0403-0F16-4EAB-9214-C30B0725314E}"/>
              </a:ext>
            </a:extLst>
          </p:cNvPr>
          <p:cNvGraphicFramePr/>
          <p:nvPr>
            <p:extLst>
              <p:ext uri="{D42A27DB-BD31-4B8C-83A1-F6EECF244321}">
                <p14:modId xmlns:p14="http://schemas.microsoft.com/office/powerpoint/2010/main" val="349496887"/>
              </p:ext>
            </p:extLst>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ity Mission – Changing Lives Transforming Generations">
            <a:extLst>
              <a:ext uri="{FF2B5EF4-FFF2-40B4-BE49-F238E27FC236}">
                <a16:creationId xmlns:a16="http://schemas.microsoft.com/office/drawing/2014/main" id="{DDF4614A-D907-41B3-9F40-7043B68FA0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06967" y="996950"/>
            <a:ext cx="2060477" cy="196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36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FCE6-427B-4829-B774-3E23CB5ED90A}"/>
              </a:ext>
            </a:extLst>
          </p:cNvPr>
          <p:cNvSpPr>
            <a:spLocks noGrp="1"/>
          </p:cNvSpPr>
          <p:nvPr>
            <p:ph type="title"/>
          </p:nvPr>
        </p:nvSpPr>
        <p:spPr/>
        <p:txBody>
          <a:bodyPr/>
          <a:lstStyle/>
          <a:p>
            <a:r>
              <a:rPr lang="en-US" sz="3600" dirty="0"/>
              <a:t>Case Study TechMission (parent of City Vision University)</a:t>
            </a:r>
          </a:p>
        </p:txBody>
      </p:sp>
      <p:sp>
        <p:nvSpPr>
          <p:cNvPr id="3" name="Content Placeholder 2">
            <a:extLst>
              <a:ext uri="{FF2B5EF4-FFF2-40B4-BE49-F238E27FC236}">
                <a16:creationId xmlns:a16="http://schemas.microsoft.com/office/drawing/2014/main" id="{C3DBF515-FEDA-44B4-A201-F1B84E5C8C39}"/>
              </a:ext>
            </a:extLst>
          </p:cNvPr>
          <p:cNvSpPr>
            <a:spLocks noGrp="1"/>
          </p:cNvSpPr>
          <p:nvPr>
            <p:ph sz="quarter" idx="10"/>
          </p:nvPr>
        </p:nvSpPr>
        <p:spPr>
          <a:xfrm>
            <a:off x="153988" y="996950"/>
            <a:ext cx="9484083" cy="5689600"/>
          </a:xfrm>
        </p:spPr>
        <p:txBody>
          <a:bodyPr/>
          <a:lstStyle/>
          <a:p>
            <a:r>
              <a:rPr lang="en-US" dirty="0"/>
              <a:t>Context</a:t>
            </a:r>
          </a:p>
          <a:p>
            <a:pPr lvl="1"/>
            <a:r>
              <a:rPr lang="en-US" dirty="0"/>
              <a:t>AmeriCorps National Grantee until 2013</a:t>
            </a:r>
          </a:p>
          <a:p>
            <a:pPr lvl="1"/>
            <a:r>
              <a:rPr lang="en-US" dirty="0"/>
              <a:t>National leader in racial diversity in entire AmeriCorps program</a:t>
            </a:r>
          </a:p>
          <a:p>
            <a:pPr lvl="1"/>
            <a:r>
              <a:rPr lang="en-US" dirty="0"/>
              <a:t>Targeted by Obama administration for defending religious hiring rights of evangelical AmeriCorps sites</a:t>
            </a:r>
          </a:p>
          <a:p>
            <a:endParaRPr lang="en-US" dirty="0"/>
          </a:p>
          <a:p>
            <a:r>
              <a:rPr lang="en-US" dirty="0"/>
              <a:t>Strategic Choices</a:t>
            </a:r>
          </a:p>
          <a:p>
            <a:pPr lvl="1"/>
            <a:r>
              <a:rPr lang="en-US" dirty="0"/>
              <a:t>Walked away from 75% of funding rather than compromise religious hiring rights</a:t>
            </a:r>
          </a:p>
          <a:p>
            <a:pPr lvl="1"/>
            <a:r>
              <a:rPr lang="en-US" dirty="0"/>
              <a:t>Stopped taking direct government grants</a:t>
            </a:r>
          </a:p>
          <a:p>
            <a:pPr lvl="1"/>
            <a:r>
              <a:rPr lang="en-US" dirty="0"/>
              <a:t>Pivoted funding model from 75% donor income to 75% earned income</a:t>
            </a:r>
          </a:p>
        </p:txBody>
      </p:sp>
      <p:graphicFrame>
        <p:nvGraphicFramePr>
          <p:cNvPr id="4" name="Diagram 3">
            <a:extLst>
              <a:ext uri="{FF2B5EF4-FFF2-40B4-BE49-F238E27FC236}">
                <a16:creationId xmlns:a16="http://schemas.microsoft.com/office/drawing/2014/main" id="{5824D4BD-821C-48FA-999A-EEFCAA3FE9C8}"/>
              </a:ext>
            </a:extLst>
          </p:cNvPr>
          <p:cNvGraphicFramePr/>
          <p:nvPr>
            <p:extLst>
              <p:ext uri="{D42A27DB-BD31-4B8C-83A1-F6EECF244321}">
                <p14:modId xmlns:p14="http://schemas.microsoft.com/office/powerpoint/2010/main" val="349496887"/>
              </p:ext>
            </p:extLst>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a:extLst>
              <a:ext uri="{FF2B5EF4-FFF2-40B4-BE49-F238E27FC236}">
                <a16:creationId xmlns:a16="http://schemas.microsoft.com/office/drawing/2014/main" id="{7E406A86-2CC2-4301-9AE4-2CF058C5A6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2395" y="1199382"/>
            <a:ext cx="2417762" cy="312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52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9C63-591C-4309-82F4-23341ACE6B7D}"/>
              </a:ext>
            </a:extLst>
          </p:cNvPr>
          <p:cNvSpPr>
            <a:spLocks noGrp="1"/>
          </p:cNvSpPr>
          <p:nvPr>
            <p:ph type="title"/>
          </p:nvPr>
        </p:nvSpPr>
        <p:spPr>
          <a:xfrm>
            <a:off x="255358" y="0"/>
            <a:ext cx="11589963" cy="369333"/>
          </a:xfrm>
        </p:spPr>
        <p:txBody>
          <a:bodyPr/>
          <a:lstStyle/>
          <a:p>
            <a:r>
              <a:rPr lang="en-US" dirty="0"/>
              <a:t>Summary: Three Increased Emphases Affecting Organizational Culture Across Generations</a:t>
            </a:r>
          </a:p>
        </p:txBody>
      </p:sp>
      <p:sp>
        <p:nvSpPr>
          <p:cNvPr id="5" name="Oval 4">
            <a:extLst>
              <a:ext uri="{FF2B5EF4-FFF2-40B4-BE49-F238E27FC236}">
                <a16:creationId xmlns:a16="http://schemas.microsoft.com/office/drawing/2014/main" id="{A2320682-0BB0-4A2F-B9A8-EA7D8A97E810}"/>
              </a:ext>
            </a:extLst>
          </p:cNvPr>
          <p:cNvSpPr>
            <a:spLocks noChangeAspect="1"/>
          </p:cNvSpPr>
          <p:nvPr/>
        </p:nvSpPr>
        <p:spPr>
          <a:xfrm>
            <a:off x="888274" y="946783"/>
            <a:ext cx="2103120" cy="2103120"/>
          </a:xfrm>
          <a:prstGeom prst="ellipse">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Doctrinal </a:t>
            </a:r>
            <a:r>
              <a:rPr lang="en-US" sz="1700" b="1" dirty="0">
                <a:solidFill>
                  <a:schemeClr val="bg1"/>
                </a:solidFill>
              </a:rPr>
              <a:t>Foundation</a:t>
            </a:r>
          </a:p>
        </p:txBody>
      </p:sp>
      <p:sp>
        <p:nvSpPr>
          <p:cNvPr id="7" name="Oval 6">
            <a:extLst>
              <a:ext uri="{FF2B5EF4-FFF2-40B4-BE49-F238E27FC236}">
                <a16:creationId xmlns:a16="http://schemas.microsoft.com/office/drawing/2014/main" id="{C0EBFAA8-434D-4FED-B101-B11798353AF8}"/>
              </a:ext>
            </a:extLst>
          </p:cNvPr>
          <p:cNvSpPr>
            <a:spLocks noChangeAspect="1"/>
          </p:cNvSpPr>
          <p:nvPr/>
        </p:nvSpPr>
        <p:spPr>
          <a:xfrm>
            <a:off x="8895806" y="1038223"/>
            <a:ext cx="2103120" cy="2103120"/>
          </a:xfrm>
          <a:prstGeom prst="ellipse">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Ministry Expression</a:t>
            </a:r>
          </a:p>
        </p:txBody>
      </p:sp>
      <p:sp>
        <p:nvSpPr>
          <p:cNvPr id="8" name="Oval 7">
            <a:extLst>
              <a:ext uri="{FF2B5EF4-FFF2-40B4-BE49-F238E27FC236}">
                <a16:creationId xmlns:a16="http://schemas.microsoft.com/office/drawing/2014/main" id="{8FEC69F1-4192-4039-9F86-23D9FEB70311}"/>
              </a:ext>
            </a:extLst>
          </p:cNvPr>
          <p:cNvSpPr>
            <a:spLocks noChangeAspect="1"/>
          </p:cNvSpPr>
          <p:nvPr/>
        </p:nvSpPr>
        <p:spPr>
          <a:xfrm>
            <a:off x="5169215" y="1038223"/>
            <a:ext cx="2103120" cy="2103120"/>
          </a:xfrm>
          <a:prstGeom prst="ellipse">
            <a:avLst/>
          </a:prstGeom>
          <a:solidFill>
            <a:srgbClr val="DE2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Theological Vision</a:t>
            </a:r>
          </a:p>
        </p:txBody>
      </p:sp>
      <p:sp>
        <p:nvSpPr>
          <p:cNvPr id="6" name="TextBox 5">
            <a:extLst>
              <a:ext uri="{FF2B5EF4-FFF2-40B4-BE49-F238E27FC236}">
                <a16:creationId xmlns:a16="http://schemas.microsoft.com/office/drawing/2014/main" id="{9BF68101-0919-4A48-A0D3-A5993A174FCD}"/>
              </a:ext>
            </a:extLst>
          </p:cNvPr>
          <p:cNvSpPr txBox="1"/>
          <p:nvPr/>
        </p:nvSpPr>
        <p:spPr>
          <a:xfrm>
            <a:off x="1027616" y="535580"/>
            <a:ext cx="1904752" cy="369332"/>
          </a:xfrm>
          <a:prstGeom prst="rect">
            <a:avLst/>
          </a:prstGeom>
          <a:noFill/>
        </p:spPr>
        <p:txBody>
          <a:bodyPr wrap="none" rtlCol="0">
            <a:spAutoFit/>
          </a:bodyPr>
          <a:lstStyle/>
          <a:p>
            <a:r>
              <a:rPr lang="en-US" b="1" dirty="0"/>
              <a:t>What to Believe</a:t>
            </a:r>
          </a:p>
        </p:txBody>
      </p:sp>
      <p:sp>
        <p:nvSpPr>
          <p:cNvPr id="10" name="TextBox 9">
            <a:extLst>
              <a:ext uri="{FF2B5EF4-FFF2-40B4-BE49-F238E27FC236}">
                <a16:creationId xmlns:a16="http://schemas.microsoft.com/office/drawing/2014/main" id="{317C6FFD-8316-4171-BC34-F6C975107797}"/>
              </a:ext>
            </a:extLst>
          </p:cNvPr>
          <p:cNvSpPr txBox="1"/>
          <p:nvPr/>
        </p:nvSpPr>
        <p:spPr>
          <a:xfrm>
            <a:off x="5499463" y="580909"/>
            <a:ext cx="1424493" cy="369332"/>
          </a:xfrm>
          <a:prstGeom prst="rect">
            <a:avLst/>
          </a:prstGeom>
          <a:noFill/>
        </p:spPr>
        <p:txBody>
          <a:bodyPr wrap="none" rtlCol="0">
            <a:spAutoFit/>
          </a:bodyPr>
          <a:lstStyle/>
          <a:p>
            <a:r>
              <a:rPr lang="en-US" b="1" dirty="0"/>
              <a:t>How to See</a:t>
            </a:r>
          </a:p>
        </p:txBody>
      </p:sp>
      <p:sp>
        <p:nvSpPr>
          <p:cNvPr id="11" name="TextBox 10">
            <a:extLst>
              <a:ext uri="{FF2B5EF4-FFF2-40B4-BE49-F238E27FC236}">
                <a16:creationId xmlns:a16="http://schemas.microsoft.com/office/drawing/2014/main" id="{6E75BAA6-C2B6-4057-AEE5-4B8B0B91AD1C}"/>
              </a:ext>
            </a:extLst>
          </p:cNvPr>
          <p:cNvSpPr txBox="1"/>
          <p:nvPr/>
        </p:nvSpPr>
        <p:spPr>
          <a:xfrm>
            <a:off x="9272437" y="607035"/>
            <a:ext cx="1438920" cy="369332"/>
          </a:xfrm>
          <a:prstGeom prst="rect">
            <a:avLst/>
          </a:prstGeom>
          <a:noFill/>
        </p:spPr>
        <p:txBody>
          <a:bodyPr wrap="none" rtlCol="0">
            <a:spAutoFit/>
          </a:bodyPr>
          <a:lstStyle/>
          <a:p>
            <a:r>
              <a:rPr lang="en-US" b="1" dirty="0"/>
              <a:t>What to Do</a:t>
            </a:r>
          </a:p>
        </p:txBody>
      </p:sp>
      <p:sp>
        <p:nvSpPr>
          <p:cNvPr id="9" name="TextBox 8">
            <a:extLst>
              <a:ext uri="{FF2B5EF4-FFF2-40B4-BE49-F238E27FC236}">
                <a16:creationId xmlns:a16="http://schemas.microsoft.com/office/drawing/2014/main" id="{32762CC1-AC6B-4DCD-8FD6-BD484295BFDC}"/>
              </a:ext>
            </a:extLst>
          </p:cNvPr>
          <p:cNvSpPr txBox="1"/>
          <p:nvPr/>
        </p:nvSpPr>
        <p:spPr>
          <a:xfrm>
            <a:off x="8713029" y="3167471"/>
            <a:ext cx="2696572" cy="1477328"/>
          </a:xfrm>
          <a:prstGeom prst="rect">
            <a:avLst/>
          </a:prstGeom>
          <a:noFill/>
        </p:spPr>
        <p:txBody>
          <a:bodyPr wrap="none" rtlCol="0">
            <a:spAutoFit/>
          </a:bodyPr>
          <a:lstStyle/>
          <a:p>
            <a:r>
              <a:rPr lang="en-US" sz="1400" i="1" dirty="0"/>
              <a:t>How the gospel is expressed</a:t>
            </a:r>
          </a:p>
          <a:p>
            <a:r>
              <a:rPr lang="en-US" sz="1400" i="1" dirty="0"/>
              <a:t>in a particular ministry </a:t>
            </a:r>
            <a:r>
              <a:rPr lang="en-US" sz="1400" b="1" i="1" dirty="0">
                <a:solidFill>
                  <a:srgbClr val="FF0000"/>
                </a:solidFill>
              </a:rPr>
              <a:t>in one</a:t>
            </a:r>
          </a:p>
          <a:p>
            <a:r>
              <a:rPr lang="en-US" sz="1400" b="1" i="1" dirty="0">
                <a:solidFill>
                  <a:srgbClr val="FF0000"/>
                </a:solidFill>
              </a:rPr>
              <a:t>community at a point in time</a:t>
            </a:r>
          </a:p>
          <a:p>
            <a:pPr marL="285750" indent="-285750">
              <a:buFont typeface="Arial" panose="020B0604020202020204" pitchFamily="34" charset="0"/>
              <a:buChar char="•"/>
            </a:pPr>
            <a:r>
              <a:rPr lang="en-US" sz="1600" dirty="0"/>
              <a:t>Local cultural adaptation</a:t>
            </a:r>
          </a:p>
          <a:p>
            <a:pPr marL="285750" indent="-285750">
              <a:buFont typeface="Arial" panose="020B0604020202020204" pitchFamily="34" charset="0"/>
              <a:buChar char="•"/>
            </a:pPr>
            <a:r>
              <a:rPr lang="en-US" sz="1600" dirty="0"/>
              <a:t>Programs &amp; processes</a:t>
            </a:r>
          </a:p>
          <a:p>
            <a:pPr marL="285750" indent="-285750">
              <a:buFont typeface="Arial" panose="020B0604020202020204" pitchFamily="34" charset="0"/>
              <a:buChar char="•"/>
            </a:pPr>
            <a:r>
              <a:rPr lang="en-US" sz="1600" dirty="0"/>
              <a:t>Organizational structure</a:t>
            </a:r>
          </a:p>
        </p:txBody>
      </p:sp>
      <p:sp>
        <p:nvSpPr>
          <p:cNvPr id="13" name="TextBox 12">
            <a:extLst>
              <a:ext uri="{FF2B5EF4-FFF2-40B4-BE49-F238E27FC236}">
                <a16:creationId xmlns:a16="http://schemas.microsoft.com/office/drawing/2014/main" id="{304A9BD6-533C-42CD-8D52-2032E67EEB37}"/>
              </a:ext>
            </a:extLst>
          </p:cNvPr>
          <p:cNvSpPr txBox="1"/>
          <p:nvPr/>
        </p:nvSpPr>
        <p:spPr>
          <a:xfrm>
            <a:off x="4518636" y="3167471"/>
            <a:ext cx="4585807" cy="2462213"/>
          </a:xfrm>
          <a:prstGeom prst="rect">
            <a:avLst/>
          </a:prstGeom>
          <a:noFill/>
        </p:spPr>
        <p:txBody>
          <a:bodyPr wrap="none" rtlCol="0">
            <a:spAutoFit/>
          </a:bodyPr>
          <a:lstStyle/>
          <a:p>
            <a:r>
              <a:rPr lang="en-US" sz="1400" i="1" dirty="0"/>
              <a:t>A faithful restatement of the gospel with rich</a:t>
            </a:r>
          </a:p>
          <a:p>
            <a:r>
              <a:rPr lang="en-US" sz="1400" i="1" dirty="0"/>
              <a:t>implications for life, ministry, and mission</a:t>
            </a:r>
          </a:p>
          <a:p>
            <a:r>
              <a:rPr lang="en-US" sz="1400" i="1" dirty="0"/>
              <a:t>in a </a:t>
            </a:r>
            <a:r>
              <a:rPr lang="en-US" sz="1400" b="1" i="1" dirty="0">
                <a:solidFill>
                  <a:srgbClr val="FF0000"/>
                </a:solidFill>
              </a:rPr>
              <a:t>particular culture at a moment in history</a:t>
            </a:r>
          </a:p>
          <a:p>
            <a:pPr marL="285750" indent="-285750">
              <a:buFont typeface="Arial" panose="020B0604020202020204" pitchFamily="34" charset="0"/>
              <a:buChar char="•"/>
            </a:pPr>
            <a:r>
              <a:rPr lang="en-US" sz="1600" dirty="0"/>
              <a:t>Vision and values</a:t>
            </a:r>
          </a:p>
          <a:p>
            <a:pPr marL="285750" indent="-285750">
              <a:buFont typeface="Arial" panose="020B0604020202020204" pitchFamily="34" charset="0"/>
              <a:buChar char="•"/>
            </a:pPr>
            <a:r>
              <a:rPr lang="en-US" sz="1600" dirty="0"/>
              <a:t>Ministry “DNA”</a:t>
            </a:r>
          </a:p>
          <a:p>
            <a:pPr marL="285750" indent="-285750">
              <a:buFont typeface="Arial" panose="020B0604020202020204" pitchFamily="34" charset="0"/>
              <a:buChar char="•"/>
            </a:pPr>
            <a:r>
              <a:rPr lang="en-US" sz="1600" dirty="0"/>
              <a:t>Philosophy of ministry</a:t>
            </a:r>
          </a:p>
          <a:p>
            <a:pPr marL="285750" indent="-285750">
              <a:buFont typeface="Arial" panose="020B0604020202020204" pitchFamily="34" charset="0"/>
              <a:buChar char="•"/>
            </a:pPr>
            <a:r>
              <a:rPr lang="en-US" sz="1600" b="1" dirty="0">
                <a:solidFill>
                  <a:srgbClr val="FF0000"/>
                </a:solidFill>
              </a:rPr>
              <a:t>Emphases &amp; stances</a:t>
            </a:r>
          </a:p>
          <a:p>
            <a:pPr marL="800100" lvl="1" indent="-342900">
              <a:buFont typeface="+mj-lt"/>
              <a:buAutoNum type="arabicPeriod"/>
            </a:pPr>
            <a:r>
              <a:rPr lang="en-US" sz="1600" b="1" dirty="0">
                <a:solidFill>
                  <a:srgbClr val="FF0000"/>
                </a:solidFill>
              </a:rPr>
              <a:t>Entrepreneurship </a:t>
            </a:r>
          </a:p>
          <a:p>
            <a:pPr marL="800100" lvl="1" indent="-342900">
              <a:buFont typeface="+mj-lt"/>
              <a:buAutoNum type="arabicPeriod"/>
            </a:pPr>
            <a:r>
              <a:rPr lang="en-US" sz="1600" b="1" dirty="0">
                <a:solidFill>
                  <a:srgbClr val="FF0000"/>
                </a:solidFill>
              </a:rPr>
              <a:t>Balanced relational &amp; business values</a:t>
            </a:r>
          </a:p>
          <a:p>
            <a:pPr marL="800100" lvl="1" indent="-342900">
              <a:buFont typeface="+mj-lt"/>
              <a:buAutoNum type="arabicPeriod"/>
            </a:pPr>
            <a:r>
              <a:rPr lang="en-US" sz="1600" b="1" dirty="0">
                <a:solidFill>
                  <a:srgbClr val="FF0000"/>
                </a:solidFill>
              </a:rPr>
              <a:t>Diversity</a:t>
            </a:r>
          </a:p>
        </p:txBody>
      </p:sp>
      <p:sp>
        <p:nvSpPr>
          <p:cNvPr id="12" name="TextBox 11">
            <a:extLst>
              <a:ext uri="{FF2B5EF4-FFF2-40B4-BE49-F238E27FC236}">
                <a16:creationId xmlns:a16="http://schemas.microsoft.com/office/drawing/2014/main" id="{16F95E07-6A89-4077-BBEC-6CFEA12C44EF}"/>
              </a:ext>
            </a:extLst>
          </p:cNvPr>
          <p:cNvSpPr txBox="1"/>
          <p:nvPr/>
        </p:nvSpPr>
        <p:spPr>
          <a:xfrm>
            <a:off x="539709" y="3203083"/>
            <a:ext cx="3446777" cy="1477328"/>
          </a:xfrm>
          <a:prstGeom prst="rect">
            <a:avLst/>
          </a:prstGeom>
          <a:noFill/>
        </p:spPr>
        <p:txBody>
          <a:bodyPr wrap="none" rtlCol="0">
            <a:spAutoFit/>
          </a:bodyPr>
          <a:lstStyle/>
          <a:p>
            <a:r>
              <a:rPr lang="en-US" sz="1400" i="1" dirty="0"/>
              <a:t>Timeless truths from the Bible </a:t>
            </a:r>
          </a:p>
          <a:p>
            <a:r>
              <a:rPr lang="en-US" sz="1400" i="1" dirty="0"/>
              <a:t>about God, our relationship to Him,</a:t>
            </a:r>
          </a:p>
          <a:p>
            <a:r>
              <a:rPr lang="en-US" sz="1400" i="1" dirty="0"/>
              <a:t>and His purposes in the world</a:t>
            </a:r>
          </a:p>
          <a:p>
            <a:pPr marL="285750" indent="-285750">
              <a:buFont typeface="Arial" panose="020B0604020202020204" pitchFamily="34" charset="0"/>
              <a:buChar char="•"/>
            </a:pPr>
            <a:r>
              <a:rPr lang="en-US" sz="1600" dirty="0"/>
              <a:t>Theological tradition</a:t>
            </a:r>
          </a:p>
          <a:p>
            <a:pPr marL="285750" indent="-285750">
              <a:buFont typeface="Arial" panose="020B0604020202020204" pitchFamily="34" charset="0"/>
              <a:buChar char="•"/>
            </a:pPr>
            <a:r>
              <a:rPr lang="en-US" sz="1600" dirty="0"/>
              <a:t>Organizational statement of faith</a:t>
            </a:r>
          </a:p>
          <a:p>
            <a:pPr marL="285750" indent="-285750">
              <a:buFont typeface="Arial" panose="020B0604020202020204" pitchFamily="34" charset="0"/>
              <a:buChar char="•"/>
            </a:pPr>
            <a:r>
              <a:rPr lang="en-US" sz="1600" dirty="0"/>
              <a:t>Systematic &amp; biblical theology</a:t>
            </a:r>
            <a:endParaRPr lang="en-US" dirty="0"/>
          </a:p>
        </p:txBody>
      </p:sp>
      <p:cxnSp>
        <p:nvCxnSpPr>
          <p:cNvPr id="15" name="Straight Arrow Connector 14">
            <a:extLst>
              <a:ext uri="{FF2B5EF4-FFF2-40B4-BE49-F238E27FC236}">
                <a16:creationId xmlns:a16="http://schemas.microsoft.com/office/drawing/2014/main" id="{8C736601-F28C-483A-A6A3-5617579C70BF}"/>
              </a:ext>
            </a:extLst>
          </p:cNvPr>
          <p:cNvCxnSpPr/>
          <p:nvPr/>
        </p:nvCxnSpPr>
        <p:spPr>
          <a:xfrm>
            <a:off x="3421019" y="1998343"/>
            <a:ext cx="1323703" cy="0"/>
          </a:xfrm>
          <a:prstGeom prst="straightConnector1">
            <a:avLst/>
          </a:prstGeom>
          <a:ln w="22225">
            <a:solidFill>
              <a:srgbClr val="DE2C2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3FCA89E-507D-4A17-AFBB-626FF0FAAD5D}"/>
              </a:ext>
            </a:extLst>
          </p:cNvPr>
          <p:cNvCxnSpPr/>
          <p:nvPr/>
        </p:nvCxnSpPr>
        <p:spPr>
          <a:xfrm>
            <a:off x="7389326" y="1998343"/>
            <a:ext cx="1323703" cy="0"/>
          </a:xfrm>
          <a:prstGeom prst="straightConnector1">
            <a:avLst/>
          </a:prstGeom>
          <a:ln w="22225">
            <a:solidFill>
              <a:srgbClr val="DE2C2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5822213-A435-40F9-AAAC-493AFB041D5D}"/>
              </a:ext>
            </a:extLst>
          </p:cNvPr>
          <p:cNvSpPr txBox="1"/>
          <p:nvPr/>
        </p:nvSpPr>
        <p:spPr>
          <a:xfrm>
            <a:off x="392606" y="6589534"/>
            <a:ext cx="2598788" cy="253916"/>
          </a:xfrm>
          <a:prstGeom prst="rect">
            <a:avLst/>
          </a:prstGeom>
          <a:noFill/>
        </p:spPr>
        <p:txBody>
          <a:bodyPr wrap="none" rtlCol="0">
            <a:spAutoFit/>
          </a:bodyPr>
          <a:lstStyle/>
          <a:p>
            <a:r>
              <a:rPr lang="en-US" sz="1050" dirty="0">
                <a:solidFill>
                  <a:schemeClr val="bg1"/>
                </a:solidFill>
              </a:rPr>
              <a:t>Adapted from Tim Keller’s </a:t>
            </a:r>
            <a:r>
              <a:rPr lang="en-US" sz="1050" i="1" dirty="0">
                <a:solidFill>
                  <a:schemeClr val="bg1"/>
                </a:solidFill>
              </a:rPr>
              <a:t>Center Church</a:t>
            </a:r>
          </a:p>
        </p:txBody>
      </p:sp>
      <p:sp>
        <p:nvSpPr>
          <p:cNvPr id="18" name="Arrow: Down 17">
            <a:extLst>
              <a:ext uri="{FF2B5EF4-FFF2-40B4-BE49-F238E27FC236}">
                <a16:creationId xmlns:a16="http://schemas.microsoft.com/office/drawing/2014/main" id="{3AB49DD3-6383-4D43-BA47-AD4175D0D39F}"/>
              </a:ext>
            </a:extLst>
          </p:cNvPr>
          <p:cNvSpPr/>
          <p:nvPr/>
        </p:nvSpPr>
        <p:spPr>
          <a:xfrm flipV="1">
            <a:off x="4651259" y="4861677"/>
            <a:ext cx="385146" cy="63538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254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8B3E81-18E3-4408-B371-DD129E5E89EB}"/>
              </a:ext>
            </a:extLst>
          </p:cNvPr>
          <p:cNvPicPr>
            <a:picLocks noChangeAspect="1"/>
          </p:cNvPicPr>
          <p:nvPr/>
        </p:nvPicPr>
        <p:blipFill>
          <a:blip r:embed="rId2"/>
          <a:stretch>
            <a:fillRect/>
          </a:stretch>
        </p:blipFill>
        <p:spPr>
          <a:xfrm>
            <a:off x="5904" y="0"/>
            <a:ext cx="12130088" cy="6858000"/>
          </a:xfrm>
          <a:prstGeom prst="rect">
            <a:avLst/>
          </a:prstGeom>
        </p:spPr>
      </p:pic>
      <p:sp>
        <p:nvSpPr>
          <p:cNvPr id="5" name="Rectangle 4">
            <a:extLst>
              <a:ext uri="{FF2B5EF4-FFF2-40B4-BE49-F238E27FC236}">
                <a16:creationId xmlns:a16="http://schemas.microsoft.com/office/drawing/2014/main" id="{80EA6515-AD78-4A6C-A60D-4514B700EBFA}"/>
              </a:ext>
            </a:extLst>
          </p:cNvPr>
          <p:cNvSpPr/>
          <p:nvPr/>
        </p:nvSpPr>
        <p:spPr>
          <a:xfrm>
            <a:off x="6977576" y="3003452"/>
            <a:ext cx="1802040" cy="208418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7FF95242-F2AB-429E-AEEA-EF0A863621FA}"/>
              </a:ext>
            </a:extLst>
          </p:cNvPr>
          <p:cNvSpPr/>
          <p:nvPr/>
        </p:nvSpPr>
        <p:spPr>
          <a:xfrm>
            <a:off x="8854504" y="3860601"/>
            <a:ext cx="474388" cy="36988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892E38-C806-49EF-8917-2BB069415E77}"/>
              </a:ext>
            </a:extLst>
          </p:cNvPr>
          <p:cNvSpPr txBox="1"/>
          <p:nvPr/>
        </p:nvSpPr>
        <p:spPr>
          <a:xfrm>
            <a:off x="5513900" y="2877266"/>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5CC3F8E8-D088-4EFF-ADEA-A77EF191DFB4}"/>
              </a:ext>
            </a:extLst>
          </p:cNvPr>
          <p:cNvSpPr txBox="1"/>
          <p:nvPr/>
        </p:nvSpPr>
        <p:spPr>
          <a:xfrm>
            <a:off x="9403780" y="3583880"/>
            <a:ext cx="2642647" cy="1169551"/>
          </a:xfrm>
          <a:prstGeom prst="rect">
            <a:avLst/>
          </a:prstGeom>
          <a:noFill/>
        </p:spPr>
        <p:txBody>
          <a:bodyPr wrap="none" rtlCol="0">
            <a:spAutoFit/>
          </a:bodyPr>
          <a:lstStyle/>
          <a:p>
            <a:r>
              <a:rPr lang="en-US" b="1" u="sng" dirty="0">
                <a:solidFill>
                  <a:srgbClr val="FF0000"/>
                </a:solidFill>
              </a:rPr>
              <a:t>Potential Next Step</a:t>
            </a:r>
          </a:p>
          <a:p>
            <a:r>
              <a:rPr lang="en-US" dirty="0">
                <a:solidFill>
                  <a:srgbClr val="FF0000"/>
                </a:solidFill>
              </a:rPr>
              <a:t>Conduct a free Cultural</a:t>
            </a:r>
          </a:p>
          <a:p>
            <a:r>
              <a:rPr lang="en-US" dirty="0">
                <a:solidFill>
                  <a:srgbClr val="FF0000"/>
                </a:solidFill>
              </a:rPr>
              <a:t>Assessment with Staff at</a:t>
            </a:r>
          </a:p>
          <a:p>
            <a:r>
              <a:rPr lang="en-US" sz="1600" dirty="0">
                <a:solidFill>
                  <a:srgbClr val="FF0000"/>
                </a:solidFill>
              </a:rPr>
              <a:t>www.cityvisioninstitute.org</a:t>
            </a:r>
          </a:p>
        </p:txBody>
      </p:sp>
    </p:spTree>
    <p:extLst>
      <p:ext uri="{BB962C8B-B14F-4D97-AF65-F5344CB8AC3E}">
        <p14:creationId xmlns:p14="http://schemas.microsoft.com/office/powerpoint/2010/main" val="3492325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47C6BFC-1165-491F-8D86-C3B877508E44}"/>
              </a:ext>
            </a:extLst>
          </p:cNvPr>
          <p:cNvSpPr/>
          <p:nvPr/>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8798B27-8ADE-46BB-AF80-255BC40B13CE}"/>
              </a:ext>
            </a:extLst>
          </p:cNvPr>
          <p:cNvSpPr txBox="1"/>
          <p:nvPr/>
        </p:nvSpPr>
        <p:spPr>
          <a:xfrm>
            <a:off x="3298722" y="2527576"/>
            <a:ext cx="5851175" cy="707886"/>
          </a:xfrm>
          <a:prstGeom prst="rect">
            <a:avLst/>
          </a:prstGeom>
          <a:noFill/>
        </p:spPr>
        <p:txBody>
          <a:bodyPr wrap="square" rtlCol="0">
            <a:spAutoFit/>
          </a:bodyPr>
          <a:lstStyle/>
          <a:p>
            <a:r>
              <a:rPr lang="en-US" sz="4000" b="1" dirty="0">
                <a:solidFill>
                  <a:schemeClr val="bg1"/>
                </a:solidFill>
                <a:latin typeface="+mj-lt"/>
              </a:rPr>
              <a:t>Discussion</a:t>
            </a:r>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625789"/>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47C6BFC-1165-491F-8D86-C3B877508E44}"/>
              </a:ext>
            </a:extLst>
          </p:cNvPr>
          <p:cNvSpPr/>
          <p:nvPr/>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8798B27-8ADE-46BB-AF80-255BC40B13CE}"/>
              </a:ext>
            </a:extLst>
          </p:cNvPr>
          <p:cNvSpPr txBox="1"/>
          <p:nvPr/>
        </p:nvSpPr>
        <p:spPr>
          <a:xfrm>
            <a:off x="3298722" y="2527576"/>
            <a:ext cx="5851175" cy="1323439"/>
          </a:xfrm>
          <a:prstGeom prst="rect">
            <a:avLst/>
          </a:prstGeom>
          <a:noFill/>
        </p:spPr>
        <p:txBody>
          <a:bodyPr wrap="square" rtlCol="0">
            <a:spAutoFit/>
          </a:bodyPr>
          <a:lstStyle/>
          <a:p>
            <a:r>
              <a:rPr lang="en-US" sz="4000" b="1" dirty="0">
                <a:solidFill>
                  <a:schemeClr val="bg1"/>
                </a:solidFill>
                <a:latin typeface="+mj-lt"/>
              </a:rPr>
              <a:t>Four Lessons on Organizational Diversity</a:t>
            </a:r>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907433"/>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750"/>
                                        <p:tgtEl>
                                          <p:spTgt spid="67"/>
                                        </p:tgtEl>
                                      </p:cBhvr>
                                    </p:animEffect>
                                    <p:anim calcmode="lin" valueType="num">
                                      <p:cBhvr>
                                        <p:cTn id="8" dur="750" fill="hold"/>
                                        <p:tgtEl>
                                          <p:spTgt spid="67"/>
                                        </p:tgtEl>
                                        <p:attrNameLst>
                                          <p:attrName>ppt_x</p:attrName>
                                        </p:attrNameLst>
                                      </p:cBhvr>
                                      <p:tavLst>
                                        <p:tav tm="0">
                                          <p:val>
                                            <p:strVal val="#ppt_x"/>
                                          </p:val>
                                        </p:tav>
                                        <p:tav tm="100000">
                                          <p:val>
                                            <p:strVal val="#ppt_x"/>
                                          </p:val>
                                        </p:tav>
                                      </p:tavLst>
                                    </p:anim>
                                    <p:anim calcmode="lin" valueType="num">
                                      <p:cBhvr>
                                        <p:cTn id="9" dur="675" decel="100000" fill="hold"/>
                                        <p:tgtEl>
                                          <p:spTgt spid="6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67"/>
                                        </p:tgtEl>
                                        <p:attrNameLst>
                                          <p:attrName>ppt_y</p:attrName>
                                        </p:attrNameLst>
                                      </p:cBhvr>
                                      <p:tavLst>
                                        <p:tav tm="0">
                                          <p:val>
                                            <p:strVal val="#ppt_y-.03"/>
                                          </p:val>
                                        </p:tav>
                                        <p:tav tm="100000">
                                          <p:val>
                                            <p:strVal val="#ppt_y"/>
                                          </p:val>
                                        </p:tav>
                                      </p:tavLst>
                                    </p:anim>
                                  </p:childTnLst>
                                </p:cTn>
                              </p:par>
                              <p:par>
                                <p:cTn id="11" presetID="2" presetClass="entr" presetSubtype="2" decel="100000" fill="hold" grpId="0" nodeType="withEffect">
                                  <p:stCondLst>
                                    <p:cond delay="100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750" fill="hold"/>
                                        <p:tgtEl>
                                          <p:spTgt spid="65"/>
                                        </p:tgtEl>
                                        <p:attrNameLst>
                                          <p:attrName>ppt_x</p:attrName>
                                        </p:attrNameLst>
                                      </p:cBhvr>
                                      <p:tavLst>
                                        <p:tav tm="0">
                                          <p:val>
                                            <p:strVal val="1+#ppt_w/2"/>
                                          </p:val>
                                        </p:tav>
                                        <p:tav tm="100000">
                                          <p:val>
                                            <p:strVal val="#ppt_x"/>
                                          </p:val>
                                        </p:tav>
                                      </p:tavLst>
                                    </p:anim>
                                    <p:anim calcmode="lin" valueType="num">
                                      <p:cBhvr additive="base">
                                        <p:cTn id="14" dur="750" fill="hold"/>
                                        <p:tgtEl>
                                          <p:spTgt spid="65"/>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75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34A7-BCF1-4562-AEB2-7955A95F288E}"/>
              </a:ext>
            </a:extLst>
          </p:cNvPr>
          <p:cNvSpPr>
            <a:spLocks noGrp="1"/>
          </p:cNvSpPr>
          <p:nvPr>
            <p:ph type="title"/>
          </p:nvPr>
        </p:nvSpPr>
        <p:spPr/>
        <p:txBody>
          <a:bodyPr>
            <a:noAutofit/>
          </a:bodyPr>
          <a:lstStyle/>
          <a:p>
            <a:r>
              <a:rPr lang="en-US" dirty="0"/>
              <a:t>Lesson 1. Measure Cross-Cultural Effectiveness</a:t>
            </a:r>
          </a:p>
        </p:txBody>
      </p:sp>
      <p:sp>
        <p:nvSpPr>
          <p:cNvPr id="4" name="Rectangle 3">
            <a:extLst>
              <a:ext uri="{FF2B5EF4-FFF2-40B4-BE49-F238E27FC236}">
                <a16:creationId xmlns:a16="http://schemas.microsoft.com/office/drawing/2014/main" id="{31C7D829-E7D9-4916-BEEF-97B8EE6E603C}"/>
              </a:ext>
            </a:extLst>
          </p:cNvPr>
          <p:cNvSpPr/>
          <p:nvPr/>
        </p:nvSpPr>
        <p:spPr>
          <a:xfrm>
            <a:off x="4018650" y="2564841"/>
            <a:ext cx="5734950" cy="1631216"/>
          </a:xfrm>
          <a:prstGeom prst="rect">
            <a:avLst/>
          </a:prstGeom>
          <a:noFill/>
        </p:spPr>
        <p:txBody>
          <a:bodyPr wrap="square" rtlCol="0">
            <a:spAutoFit/>
          </a:bodyPr>
          <a:lstStyle/>
          <a:p>
            <a:r>
              <a:rPr lang="en-US" sz="3600" i="1" dirty="0"/>
              <a:t>“What you don’t measure, you can’t improve.”</a:t>
            </a:r>
            <a:br>
              <a:rPr lang="en-US" sz="3600" i="1" dirty="0"/>
            </a:br>
            <a:r>
              <a:rPr lang="en-US" sz="2800" i="1" dirty="0"/>
              <a:t>- Peter Drucker</a:t>
            </a:r>
          </a:p>
        </p:txBody>
      </p:sp>
      <p:pic>
        <p:nvPicPr>
          <p:cNvPr id="5" name="Picture 2" descr="Drucker-portrait-bkt 1014.jpg">
            <a:extLst>
              <a:ext uri="{FF2B5EF4-FFF2-40B4-BE49-F238E27FC236}">
                <a16:creationId xmlns:a16="http://schemas.microsoft.com/office/drawing/2014/main" id="{D7D02BD8-4282-4A6B-9EA6-3967E7881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740" y="2470219"/>
            <a:ext cx="1873180" cy="1873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D6E8D603-8D0B-4546-AA6A-A007BFF71DFD}"/>
              </a:ext>
            </a:extLst>
          </p:cNvPr>
          <p:cNvGraphicFramePr/>
          <p:nvPr>
            <p:extLst>
              <p:ext uri="{D42A27DB-BD31-4B8C-83A1-F6EECF244321}">
                <p14:modId xmlns:p14="http://schemas.microsoft.com/office/powerpoint/2010/main" val="349496887"/>
              </p:ext>
            </p:extLst>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9764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a:extLst>
              <a:ext uri="{FF2B5EF4-FFF2-40B4-BE49-F238E27FC236}">
                <a16:creationId xmlns:a16="http://schemas.microsoft.com/office/drawing/2014/main" id="{91A510CD-F9AC-4D57-B47A-6CB5258628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383" y="369333"/>
            <a:ext cx="8645694" cy="53501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76669C-8724-441A-8FFE-9EADBDA1556A}"/>
              </a:ext>
            </a:extLst>
          </p:cNvPr>
          <p:cNvSpPr>
            <a:spLocks noGrp="1"/>
          </p:cNvSpPr>
          <p:nvPr>
            <p:ph type="title"/>
          </p:nvPr>
        </p:nvSpPr>
        <p:spPr/>
        <p:txBody>
          <a:bodyPr/>
          <a:lstStyle/>
          <a:p>
            <a:r>
              <a:rPr lang="en-US" dirty="0"/>
              <a:t>Lesson 1. Example of Measuring Cross-Cultural Effectiveness (City Vision example)</a:t>
            </a:r>
          </a:p>
        </p:txBody>
      </p:sp>
      <p:graphicFrame>
        <p:nvGraphicFramePr>
          <p:cNvPr id="4" name="Diagram 3">
            <a:extLst>
              <a:ext uri="{FF2B5EF4-FFF2-40B4-BE49-F238E27FC236}">
                <a16:creationId xmlns:a16="http://schemas.microsoft.com/office/drawing/2014/main" id="{91505FB3-844B-4982-884D-E2FE575E5989}"/>
              </a:ext>
            </a:extLst>
          </p:cNvPr>
          <p:cNvGraphicFramePr/>
          <p:nvPr>
            <p:extLst>
              <p:ext uri="{D42A27DB-BD31-4B8C-83A1-F6EECF244321}">
                <p14:modId xmlns:p14="http://schemas.microsoft.com/office/powerpoint/2010/main" val="349496887"/>
              </p:ext>
            </p:extLst>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0831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2C8B-E69F-4063-ADDD-15323ADF4DB0}"/>
              </a:ext>
            </a:extLst>
          </p:cNvPr>
          <p:cNvSpPr>
            <a:spLocks noGrp="1"/>
          </p:cNvSpPr>
          <p:nvPr>
            <p:ph type="title"/>
          </p:nvPr>
        </p:nvSpPr>
        <p:spPr/>
        <p:txBody>
          <a:bodyPr/>
          <a:lstStyle/>
          <a:p>
            <a:r>
              <a:rPr lang="en-US" dirty="0"/>
              <a:t>Framing the Rescue Mission Movement in History</a:t>
            </a:r>
          </a:p>
        </p:txBody>
      </p:sp>
      <p:graphicFrame>
        <p:nvGraphicFramePr>
          <p:cNvPr id="3" name="Diagram 2">
            <a:extLst>
              <a:ext uri="{FF2B5EF4-FFF2-40B4-BE49-F238E27FC236}">
                <a16:creationId xmlns:a16="http://schemas.microsoft.com/office/drawing/2014/main" id="{E8D7B5A0-E0E2-4218-AADE-AC3DB2994C25}"/>
              </a:ext>
            </a:extLst>
          </p:cNvPr>
          <p:cNvGraphicFramePr/>
          <p:nvPr>
            <p:extLst>
              <p:ext uri="{D42A27DB-BD31-4B8C-83A1-F6EECF244321}">
                <p14:modId xmlns:p14="http://schemas.microsoft.com/office/powerpoint/2010/main" val="2522062401"/>
              </p:ext>
            </p:extLst>
          </p:nvPr>
        </p:nvGraphicFramePr>
        <p:xfrm>
          <a:off x="-2107474" y="369333"/>
          <a:ext cx="16450491" cy="6231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843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2EA9DB4A-3E36-4CDB-B9AF-C16AE375ECF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7BD8B67A-572A-4B70-91D7-9FC5B9FAFF22}"/>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7793FDED-8EBE-40BB-91AC-B1C1D72B4D6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2BB1A42C-24C7-4AB6-A564-2EEF22E7740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C14565F8-FD6A-45F8-BEC4-8DA0A670AF9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298B7579-EA9F-4F20-8214-F1BF3182CC2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AFF9EB5E-1BF5-43B9-B276-804CD28AFE0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935793" y="2423652"/>
            <a:ext cx="1828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Oval 4"/>
          <p:cNvSpPr/>
          <p:nvPr/>
        </p:nvSpPr>
        <p:spPr>
          <a:xfrm>
            <a:off x="3106993" y="518652"/>
            <a:ext cx="5486400" cy="548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4203603" y="3112830"/>
            <a:ext cx="708848" cy="584775"/>
          </a:xfrm>
          <a:prstGeom prst="rect">
            <a:avLst/>
          </a:prstGeom>
          <a:noFill/>
        </p:spPr>
        <p:txBody>
          <a:bodyPr wrap="none" rtlCol="0">
            <a:spAutoFit/>
          </a:bodyPr>
          <a:lstStyle/>
          <a:p>
            <a:pPr algn="ctr"/>
            <a:r>
              <a:rPr lang="en-US" sz="1600" dirty="0"/>
              <a:t>Poor </a:t>
            </a:r>
            <a:br>
              <a:rPr lang="en-US" sz="1600" dirty="0"/>
            </a:br>
            <a:r>
              <a:rPr lang="en-US" sz="1600" dirty="0"/>
              <a:t>White</a:t>
            </a:r>
          </a:p>
        </p:txBody>
      </p:sp>
      <p:sp>
        <p:nvSpPr>
          <p:cNvPr id="10" name="Oval 9"/>
          <p:cNvSpPr/>
          <p:nvPr/>
        </p:nvSpPr>
        <p:spPr>
          <a:xfrm>
            <a:off x="4021393" y="1433052"/>
            <a:ext cx="3657600" cy="3657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4344875" y="5130336"/>
            <a:ext cx="3163046" cy="584775"/>
          </a:xfrm>
          <a:prstGeom prst="rect">
            <a:avLst/>
          </a:prstGeom>
          <a:noFill/>
        </p:spPr>
        <p:txBody>
          <a:bodyPr wrap="none" rtlCol="0">
            <a:spAutoFit/>
          </a:bodyPr>
          <a:lstStyle/>
          <a:p>
            <a:pPr algn="ctr"/>
            <a:r>
              <a:rPr lang="en-US" sz="1600" dirty="0"/>
              <a:t>First Generation, Poor or Middle </a:t>
            </a:r>
            <a:br>
              <a:rPr lang="en-US" sz="1600" dirty="0"/>
            </a:br>
            <a:r>
              <a:rPr lang="en-US" sz="1600" dirty="0"/>
              <a:t>Class Latino/a or Asian</a:t>
            </a:r>
          </a:p>
        </p:txBody>
      </p:sp>
      <p:sp>
        <p:nvSpPr>
          <p:cNvPr id="2" name="Title 1"/>
          <p:cNvSpPr>
            <a:spLocks noGrp="1"/>
          </p:cNvSpPr>
          <p:nvPr>
            <p:ph type="title"/>
          </p:nvPr>
        </p:nvSpPr>
        <p:spPr/>
        <p:txBody>
          <a:bodyPr>
            <a:normAutofit fontScale="90000"/>
          </a:bodyPr>
          <a:lstStyle/>
          <a:p>
            <a:r>
              <a:rPr lang="en-US" dirty="0"/>
              <a:t>Lesson 2. Understand and Expand Your Organization’s Cross-Cultural Sphere of Influence </a:t>
            </a:r>
          </a:p>
        </p:txBody>
      </p:sp>
      <p:sp>
        <p:nvSpPr>
          <p:cNvPr id="12" name="TextBox 11"/>
          <p:cNvSpPr txBox="1"/>
          <p:nvPr/>
        </p:nvSpPr>
        <p:spPr>
          <a:xfrm>
            <a:off x="5054659" y="3072721"/>
            <a:ext cx="1668085" cy="646331"/>
          </a:xfrm>
          <a:prstGeom prst="rect">
            <a:avLst/>
          </a:prstGeom>
          <a:noFill/>
        </p:spPr>
        <p:txBody>
          <a:bodyPr wrap="none" rtlCol="0">
            <a:spAutoFit/>
          </a:bodyPr>
          <a:lstStyle/>
          <a:p>
            <a:pPr algn="ctr"/>
            <a:r>
              <a:rPr lang="en-US" dirty="0"/>
              <a:t>White &amp; Black</a:t>
            </a:r>
            <a:br>
              <a:rPr lang="en-US" dirty="0"/>
            </a:br>
            <a:r>
              <a:rPr lang="en-US" dirty="0"/>
              <a:t>Working Class</a:t>
            </a:r>
          </a:p>
        </p:txBody>
      </p:sp>
      <p:sp>
        <p:nvSpPr>
          <p:cNvPr id="16" name="TextBox 15">
            <a:extLst>
              <a:ext uri="{FF2B5EF4-FFF2-40B4-BE49-F238E27FC236}">
                <a16:creationId xmlns:a16="http://schemas.microsoft.com/office/drawing/2014/main" id="{B0FE8BD3-FD0B-4EC7-8141-3B58DCF1C2ED}"/>
              </a:ext>
            </a:extLst>
          </p:cNvPr>
          <p:cNvSpPr txBox="1"/>
          <p:nvPr/>
        </p:nvSpPr>
        <p:spPr>
          <a:xfrm>
            <a:off x="3133521" y="2756854"/>
            <a:ext cx="915635" cy="1077218"/>
          </a:xfrm>
          <a:prstGeom prst="rect">
            <a:avLst/>
          </a:prstGeom>
          <a:noFill/>
        </p:spPr>
        <p:txBody>
          <a:bodyPr wrap="none" rtlCol="0">
            <a:spAutoFit/>
          </a:bodyPr>
          <a:lstStyle/>
          <a:p>
            <a:pPr algn="ctr"/>
            <a:r>
              <a:rPr lang="en-US" sz="1600" dirty="0"/>
              <a:t>Black </a:t>
            </a:r>
            <a:br>
              <a:rPr lang="en-US" sz="1600" dirty="0"/>
            </a:br>
            <a:r>
              <a:rPr lang="en-US" sz="1600" dirty="0"/>
              <a:t>Poor or </a:t>
            </a:r>
            <a:br>
              <a:rPr lang="en-US" sz="1600" dirty="0"/>
            </a:br>
            <a:r>
              <a:rPr lang="en-US" sz="1600" dirty="0"/>
              <a:t>Middle</a:t>
            </a:r>
            <a:br>
              <a:rPr lang="en-US" sz="1600" dirty="0"/>
            </a:br>
            <a:r>
              <a:rPr lang="en-US" sz="1600" dirty="0"/>
              <a:t> Class</a:t>
            </a:r>
          </a:p>
        </p:txBody>
      </p:sp>
      <p:sp>
        <p:nvSpPr>
          <p:cNvPr id="14" name="TextBox 13">
            <a:extLst>
              <a:ext uri="{FF2B5EF4-FFF2-40B4-BE49-F238E27FC236}">
                <a16:creationId xmlns:a16="http://schemas.microsoft.com/office/drawing/2014/main" id="{BF77F1AE-469B-47E0-9DFC-FACFC38795DB}"/>
              </a:ext>
            </a:extLst>
          </p:cNvPr>
          <p:cNvSpPr txBox="1"/>
          <p:nvPr/>
        </p:nvSpPr>
        <p:spPr>
          <a:xfrm>
            <a:off x="6841610" y="2974007"/>
            <a:ext cx="787395" cy="830997"/>
          </a:xfrm>
          <a:prstGeom prst="rect">
            <a:avLst/>
          </a:prstGeom>
          <a:noFill/>
        </p:spPr>
        <p:txBody>
          <a:bodyPr wrap="none" rtlCol="0">
            <a:spAutoFit/>
          </a:bodyPr>
          <a:lstStyle/>
          <a:p>
            <a:pPr algn="ctr"/>
            <a:r>
              <a:rPr lang="en-US" sz="1600" dirty="0"/>
              <a:t>White</a:t>
            </a:r>
            <a:br>
              <a:rPr lang="en-US" sz="1600" dirty="0"/>
            </a:br>
            <a:r>
              <a:rPr lang="en-US" sz="1600" dirty="0"/>
              <a:t>Middle</a:t>
            </a:r>
            <a:br>
              <a:rPr lang="en-US" sz="1600" dirty="0"/>
            </a:br>
            <a:r>
              <a:rPr lang="en-US" sz="1600" dirty="0"/>
              <a:t>Class </a:t>
            </a:r>
          </a:p>
        </p:txBody>
      </p:sp>
      <p:sp>
        <p:nvSpPr>
          <p:cNvPr id="17" name="TextBox 16">
            <a:extLst>
              <a:ext uri="{FF2B5EF4-FFF2-40B4-BE49-F238E27FC236}">
                <a16:creationId xmlns:a16="http://schemas.microsoft.com/office/drawing/2014/main" id="{7DABFEF2-41CB-4DEF-971C-C918C8013A9B}"/>
              </a:ext>
            </a:extLst>
          </p:cNvPr>
          <p:cNvSpPr txBox="1"/>
          <p:nvPr/>
        </p:nvSpPr>
        <p:spPr>
          <a:xfrm>
            <a:off x="4862095" y="4284289"/>
            <a:ext cx="2128596" cy="584775"/>
          </a:xfrm>
          <a:prstGeom prst="rect">
            <a:avLst/>
          </a:prstGeom>
          <a:noFill/>
        </p:spPr>
        <p:txBody>
          <a:bodyPr wrap="none" rtlCol="0">
            <a:spAutoFit/>
          </a:bodyPr>
          <a:lstStyle/>
          <a:p>
            <a:pPr algn="ctr"/>
            <a:r>
              <a:rPr lang="en-US" sz="1600" dirty="0"/>
              <a:t>2+ Gen Latino/a &amp; </a:t>
            </a:r>
            <a:br>
              <a:rPr lang="en-US" sz="1600" dirty="0"/>
            </a:br>
            <a:r>
              <a:rPr lang="en-US" sz="1600" dirty="0"/>
              <a:t>Asian Working Class </a:t>
            </a:r>
          </a:p>
        </p:txBody>
      </p:sp>
      <p:sp>
        <p:nvSpPr>
          <p:cNvPr id="18" name="TextBox 17">
            <a:extLst>
              <a:ext uri="{FF2B5EF4-FFF2-40B4-BE49-F238E27FC236}">
                <a16:creationId xmlns:a16="http://schemas.microsoft.com/office/drawing/2014/main" id="{F2035E76-C995-4436-90B6-F677AE4E62EF}"/>
              </a:ext>
            </a:extLst>
          </p:cNvPr>
          <p:cNvSpPr txBox="1"/>
          <p:nvPr/>
        </p:nvSpPr>
        <p:spPr>
          <a:xfrm>
            <a:off x="7678993" y="2576052"/>
            <a:ext cx="887872" cy="1323439"/>
          </a:xfrm>
          <a:prstGeom prst="rect">
            <a:avLst/>
          </a:prstGeom>
          <a:noFill/>
        </p:spPr>
        <p:txBody>
          <a:bodyPr wrap="none" rtlCol="0">
            <a:spAutoFit/>
          </a:bodyPr>
          <a:lstStyle/>
          <a:p>
            <a:pPr algn="ctr"/>
            <a:r>
              <a:rPr lang="en-US" sz="1600" dirty="0"/>
              <a:t>White</a:t>
            </a:r>
            <a:br>
              <a:rPr lang="en-US" sz="1600" dirty="0"/>
            </a:br>
            <a:r>
              <a:rPr lang="en-US" sz="1600" dirty="0"/>
              <a:t>Upper</a:t>
            </a:r>
            <a:br>
              <a:rPr lang="en-US" sz="1600" dirty="0"/>
            </a:br>
            <a:r>
              <a:rPr lang="en-US" sz="1600" dirty="0"/>
              <a:t>Middle</a:t>
            </a:r>
            <a:br>
              <a:rPr lang="en-US" sz="1600" dirty="0"/>
            </a:br>
            <a:r>
              <a:rPr lang="en-US" sz="1600" dirty="0"/>
              <a:t>Class </a:t>
            </a:r>
            <a:br>
              <a:rPr lang="en-US" sz="1600" dirty="0"/>
            </a:br>
            <a:r>
              <a:rPr lang="en-US" sz="1600" dirty="0"/>
              <a:t>Women</a:t>
            </a:r>
          </a:p>
        </p:txBody>
      </p:sp>
      <p:sp>
        <p:nvSpPr>
          <p:cNvPr id="19" name="TextBox 18">
            <a:extLst>
              <a:ext uri="{FF2B5EF4-FFF2-40B4-BE49-F238E27FC236}">
                <a16:creationId xmlns:a16="http://schemas.microsoft.com/office/drawing/2014/main" id="{93688FF0-A504-4AD2-B19E-5C271DE0C9FE}"/>
              </a:ext>
            </a:extLst>
          </p:cNvPr>
          <p:cNvSpPr txBox="1"/>
          <p:nvPr/>
        </p:nvSpPr>
        <p:spPr>
          <a:xfrm>
            <a:off x="5607361" y="2485474"/>
            <a:ext cx="511680" cy="246221"/>
          </a:xfrm>
          <a:prstGeom prst="rect">
            <a:avLst/>
          </a:prstGeom>
          <a:noFill/>
        </p:spPr>
        <p:txBody>
          <a:bodyPr wrap="none" rtlCol="0">
            <a:spAutoFit/>
          </a:bodyPr>
          <a:lstStyle/>
          <a:p>
            <a:pPr algn="ctr"/>
            <a:r>
              <a:rPr lang="en-US" sz="1000" dirty="0">
                <a:solidFill>
                  <a:schemeClr val="bg1">
                    <a:lumMod val="65000"/>
                  </a:schemeClr>
                </a:solidFill>
              </a:rPr>
              <a:t>Tier 1</a:t>
            </a:r>
          </a:p>
        </p:txBody>
      </p:sp>
      <p:sp>
        <p:nvSpPr>
          <p:cNvPr id="20" name="TextBox 19">
            <a:extLst>
              <a:ext uri="{FF2B5EF4-FFF2-40B4-BE49-F238E27FC236}">
                <a16:creationId xmlns:a16="http://schemas.microsoft.com/office/drawing/2014/main" id="{A10157F0-BA00-48B1-9AC3-FE8CA76EB102}"/>
              </a:ext>
            </a:extLst>
          </p:cNvPr>
          <p:cNvSpPr txBox="1"/>
          <p:nvPr/>
        </p:nvSpPr>
        <p:spPr>
          <a:xfrm>
            <a:off x="5669190" y="1466321"/>
            <a:ext cx="511680" cy="246221"/>
          </a:xfrm>
          <a:prstGeom prst="rect">
            <a:avLst/>
          </a:prstGeom>
          <a:noFill/>
        </p:spPr>
        <p:txBody>
          <a:bodyPr wrap="none" rtlCol="0">
            <a:spAutoFit/>
          </a:bodyPr>
          <a:lstStyle/>
          <a:p>
            <a:pPr algn="ctr"/>
            <a:r>
              <a:rPr lang="en-US" sz="1000" dirty="0">
                <a:solidFill>
                  <a:schemeClr val="bg1">
                    <a:lumMod val="65000"/>
                  </a:schemeClr>
                </a:solidFill>
              </a:rPr>
              <a:t>Tier 2</a:t>
            </a:r>
          </a:p>
        </p:txBody>
      </p:sp>
      <p:sp>
        <p:nvSpPr>
          <p:cNvPr id="21" name="TextBox 20">
            <a:extLst>
              <a:ext uri="{FF2B5EF4-FFF2-40B4-BE49-F238E27FC236}">
                <a16:creationId xmlns:a16="http://schemas.microsoft.com/office/drawing/2014/main" id="{B1C709FF-4D3B-473A-9716-05BF36B9CC28}"/>
              </a:ext>
            </a:extLst>
          </p:cNvPr>
          <p:cNvSpPr txBox="1"/>
          <p:nvPr/>
        </p:nvSpPr>
        <p:spPr>
          <a:xfrm>
            <a:off x="5632861" y="582408"/>
            <a:ext cx="511680" cy="246221"/>
          </a:xfrm>
          <a:prstGeom prst="rect">
            <a:avLst/>
          </a:prstGeom>
          <a:noFill/>
        </p:spPr>
        <p:txBody>
          <a:bodyPr wrap="none" rtlCol="0">
            <a:spAutoFit/>
          </a:bodyPr>
          <a:lstStyle/>
          <a:p>
            <a:pPr algn="ctr"/>
            <a:r>
              <a:rPr lang="en-US" sz="1000" dirty="0">
                <a:solidFill>
                  <a:schemeClr val="bg1">
                    <a:lumMod val="65000"/>
                  </a:schemeClr>
                </a:solidFill>
              </a:rPr>
              <a:t>Tier 3</a:t>
            </a:r>
          </a:p>
        </p:txBody>
      </p:sp>
      <p:sp>
        <p:nvSpPr>
          <p:cNvPr id="22" name="TextBox 21">
            <a:extLst>
              <a:ext uri="{FF2B5EF4-FFF2-40B4-BE49-F238E27FC236}">
                <a16:creationId xmlns:a16="http://schemas.microsoft.com/office/drawing/2014/main" id="{A6A05BA2-E1A5-45AF-AE42-F8C4F732AE7E}"/>
              </a:ext>
            </a:extLst>
          </p:cNvPr>
          <p:cNvSpPr txBox="1"/>
          <p:nvPr/>
        </p:nvSpPr>
        <p:spPr>
          <a:xfrm>
            <a:off x="4679110" y="823452"/>
            <a:ext cx="2542683" cy="584775"/>
          </a:xfrm>
          <a:prstGeom prst="rect">
            <a:avLst/>
          </a:prstGeom>
          <a:noFill/>
        </p:spPr>
        <p:txBody>
          <a:bodyPr wrap="none" rtlCol="0">
            <a:spAutoFit/>
          </a:bodyPr>
          <a:lstStyle/>
          <a:p>
            <a:pPr algn="ctr"/>
            <a:r>
              <a:rPr lang="en-US" sz="1600" dirty="0"/>
              <a:t>International Middle Class</a:t>
            </a:r>
            <a:br>
              <a:rPr lang="en-US" sz="1600" dirty="0"/>
            </a:br>
            <a:r>
              <a:rPr lang="en-US" sz="1600" dirty="0"/>
              <a:t>(other language)</a:t>
            </a:r>
          </a:p>
        </p:txBody>
      </p:sp>
      <p:sp>
        <p:nvSpPr>
          <p:cNvPr id="23" name="TextBox 22">
            <a:extLst>
              <a:ext uri="{FF2B5EF4-FFF2-40B4-BE49-F238E27FC236}">
                <a16:creationId xmlns:a16="http://schemas.microsoft.com/office/drawing/2014/main" id="{52FCF376-D256-4FDF-A06A-091721373D63}"/>
              </a:ext>
            </a:extLst>
          </p:cNvPr>
          <p:cNvSpPr txBox="1"/>
          <p:nvPr/>
        </p:nvSpPr>
        <p:spPr>
          <a:xfrm>
            <a:off x="8207681" y="801258"/>
            <a:ext cx="1505541" cy="338554"/>
          </a:xfrm>
          <a:prstGeom prst="rect">
            <a:avLst/>
          </a:prstGeom>
          <a:noFill/>
        </p:spPr>
        <p:txBody>
          <a:bodyPr wrap="none" rtlCol="0">
            <a:spAutoFit/>
          </a:bodyPr>
          <a:lstStyle/>
          <a:p>
            <a:pPr algn="ctr"/>
            <a:r>
              <a:rPr lang="en-US" sz="1600" dirty="0"/>
              <a:t>Everyone Else</a:t>
            </a:r>
          </a:p>
        </p:txBody>
      </p:sp>
      <p:graphicFrame>
        <p:nvGraphicFramePr>
          <p:cNvPr id="25" name="Diagram 24">
            <a:extLst>
              <a:ext uri="{FF2B5EF4-FFF2-40B4-BE49-F238E27FC236}">
                <a16:creationId xmlns:a16="http://schemas.microsoft.com/office/drawing/2014/main" id="{9F61DEF8-8492-4279-B0C5-EF2ADA131FAA}"/>
              </a:ext>
            </a:extLst>
          </p:cNvPr>
          <p:cNvGraphicFramePr/>
          <p:nvPr>
            <p:extLst>
              <p:ext uri="{D42A27DB-BD31-4B8C-83A1-F6EECF244321}">
                <p14:modId xmlns:p14="http://schemas.microsoft.com/office/powerpoint/2010/main" val="2190279194"/>
              </p:ext>
            </p:extLst>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804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P spid="11" grpId="0"/>
      <p:bldP spid="16" grpId="0"/>
      <p:bldP spid="14" grpId="0"/>
      <p:bldP spid="17" grpId="0"/>
      <p:bldP spid="18" grpId="0"/>
      <p:bldP spid="20" grpId="0"/>
      <p:bldP spid="21"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80F9-30D0-4C2E-8ADA-04FF68DDB8E7}"/>
              </a:ext>
            </a:extLst>
          </p:cNvPr>
          <p:cNvSpPr>
            <a:spLocks noGrp="1"/>
          </p:cNvSpPr>
          <p:nvPr>
            <p:ph type="title"/>
          </p:nvPr>
        </p:nvSpPr>
        <p:spPr/>
        <p:txBody>
          <a:bodyPr/>
          <a:lstStyle/>
          <a:p>
            <a:r>
              <a:rPr lang="en-US" dirty="0"/>
              <a:t>Lesson 3. Your Sphere of Influence is Determined by Cross-Cultural Law of the Lid</a:t>
            </a:r>
          </a:p>
        </p:txBody>
      </p:sp>
      <p:pic>
        <p:nvPicPr>
          <p:cNvPr id="3074" name="Picture 2" descr="Law of the Lid — 1 of 21 Irrefutable Laws of leadership • SajiGroup">
            <a:extLst>
              <a:ext uri="{FF2B5EF4-FFF2-40B4-BE49-F238E27FC236}">
                <a16:creationId xmlns:a16="http://schemas.microsoft.com/office/drawing/2014/main" id="{42C94C1C-0257-425C-B068-2EEB4C66D8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60" b="6589"/>
          <a:stretch/>
        </p:blipFill>
        <p:spPr bwMode="auto">
          <a:xfrm>
            <a:off x="1960726" y="926681"/>
            <a:ext cx="8270547" cy="40948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C4552C-EC53-455F-AB30-95F6BECC63B9}"/>
              </a:ext>
            </a:extLst>
          </p:cNvPr>
          <p:cNvSpPr txBox="1"/>
          <p:nvPr/>
        </p:nvSpPr>
        <p:spPr>
          <a:xfrm>
            <a:off x="380999" y="6582488"/>
            <a:ext cx="5533887" cy="246221"/>
          </a:xfrm>
          <a:prstGeom prst="rect">
            <a:avLst/>
          </a:prstGeom>
          <a:noFill/>
        </p:spPr>
        <p:txBody>
          <a:bodyPr wrap="none" rtlCol="0">
            <a:spAutoFit/>
          </a:bodyPr>
          <a:lstStyle/>
          <a:p>
            <a:r>
              <a:rPr lang="en-US" sz="1000" dirty="0">
                <a:solidFill>
                  <a:schemeClr val="bg1"/>
                </a:solidFill>
              </a:rPr>
              <a:t>Image Source: https://sajigroup.com/the-21-irrefutable-laws-of-leadership-the-law-of-the-lid/ </a:t>
            </a:r>
          </a:p>
        </p:txBody>
      </p:sp>
      <p:sp>
        <p:nvSpPr>
          <p:cNvPr id="6" name="TextBox 5">
            <a:extLst>
              <a:ext uri="{FF2B5EF4-FFF2-40B4-BE49-F238E27FC236}">
                <a16:creationId xmlns:a16="http://schemas.microsoft.com/office/drawing/2014/main" id="{1BB91759-198C-42F9-8D3F-0CF96E67DCAF}"/>
              </a:ext>
            </a:extLst>
          </p:cNvPr>
          <p:cNvSpPr txBox="1"/>
          <p:nvPr/>
        </p:nvSpPr>
        <p:spPr>
          <a:xfrm>
            <a:off x="615499" y="5209571"/>
            <a:ext cx="10810462" cy="369332"/>
          </a:xfrm>
          <a:prstGeom prst="rect">
            <a:avLst/>
          </a:prstGeom>
          <a:noFill/>
        </p:spPr>
        <p:txBody>
          <a:bodyPr wrap="square" rtlCol="0">
            <a:spAutoFit/>
          </a:bodyPr>
          <a:lstStyle/>
          <a:p>
            <a:r>
              <a:rPr lang="en-US" b="1" dirty="0">
                <a:solidFill>
                  <a:srgbClr val="FF0000"/>
                </a:solidFill>
              </a:rPr>
              <a:t>In Cross Cultural Contexts: Your leadership ability will vary across different cross-cultural groups</a:t>
            </a:r>
          </a:p>
        </p:txBody>
      </p:sp>
      <p:graphicFrame>
        <p:nvGraphicFramePr>
          <p:cNvPr id="7" name="Diagram 6">
            <a:extLst>
              <a:ext uri="{FF2B5EF4-FFF2-40B4-BE49-F238E27FC236}">
                <a16:creationId xmlns:a16="http://schemas.microsoft.com/office/drawing/2014/main" id="{FA9CD5EE-8777-48E2-876C-1D33B76A5770}"/>
              </a:ext>
            </a:extLst>
          </p:cNvPr>
          <p:cNvGraphicFramePr/>
          <p:nvPr>
            <p:extLst>
              <p:ext uri="{D42A27DB-BD31-4B8C-83A1-F6EECF244321}">
                <p14:modId xmlns:p14="http://schemas.microsoft.com/office/powerpoint/2010/main" val="2190279194"/>
              </p:ext>
            </p:extLst>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028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9708-C963-4531-AAFF-B139EA5C0978}"/>
              </a:ext>
            </a:extLst>
          </p:cNvPr>
          <p:cNvSpPr>
            <a:spLocks noGrp="1"/>
          </p:cNvSpPr>
          <p:nvPr>
            <p:ph type="title"/>
          </p:nvPr>
        </p:nvSpPr>
        <p:spPr/>
        <p:txBody>
          <a:bodyPr>
            <a:normAutofit fontScale="90000"/>
          </a:bodyPr>
          <a:lstStyle/>
          <a:p>
            <a:r>
              <a:rPr lang="en-US" dirty="0"/>
              <a:t>Lesson 3. How Cross-Cultural Law of the Lid Plays Out Organizationally</a:t>
            </a:r>
          </a:p>
        </p:txBody>
      </p:sp>
      <p:graphicFrame>
        <p:nvGraphicFramePr>
          <p:cNvPr id="4" name="Content Placeholder 3">
            <a:extLst>
              <a:ext uri="{FF2B5EF4-FFF2-40B4-BE49-F238E27FC236}">
                <a16:creationId xmlns:a16="http://schemas.microsoft.com/office/drawing/2014/main" id="{AC71A291-053B-4B73-AAB8-FF4D7B6EAFA9}"/>
              </a:ext>
            </a:extLst>
          </p:cNvPr>
          <p:cNvGraphicFramePr>
            <a:graphicFrameLocks noGrp="1"/>
          </p:cNvGraphicFramePr>
          <p:nvPr>
            <p:ph idx="4294967295"/>
            <p:extLst>
              <p:ext uri="{D42A27DB-BD31-4B8C-83A1-F6EECF244321}">
                <p14:modId xmlns:p14="http://schemas.microsoft.com/office/powerpoint/2010/main" val="2354234758"/>
              </p:ext>
            </p:extLst>
          </p:nvPr>
        </p:nvGraphicFramePr>
        <p:xfrm>
          <a:off x="0" y="1143000"/>
          <a:ext cx="11201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FAB89F31-E77E-43F4-A413-9309C192957C}"/>
              </a:ext>
            </a:extLst>
          </p:cNvPr>
          <p:cNvGraphicFramePr/>
          <p:nvPr>
            <p:extLst>
              <p:ext uri="{D42A27DB-BD31-4B8C-83A1-F6EECF244321}">
                <p14:modId xmlns:p14="http://schemas.microsoft.com/office/powerpoint/2010/main" val="2190279194"/>
              </p:ext>
            </p:extLst>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1848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8154101-0AC2-42AC-A1BC-D9A998626A8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BFF8A3D-A31E-473F-AB22-EBF404C9C5B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6F9599A6-1F99-4A5A-AF51-B672D05DCDE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6E9DE7B7-6E3C-46AE-8DD0-D4D2D63C977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8745EF22-87E1-47B3-9DE5-3FF49AA1C4C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3CD48AD-36D3-4DF2-89AC-00CEB13C8FB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574392A-A71F-42EF-AD56-68006954A62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BD4BDB0B-455D-4D94-BA3C-6A2DC7367D5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0842CFF6-C784-4EF0-8D20-BCF4A71828A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86C8DD13-E8CE-4619-A8BF-1F3C2CE4020B}"/>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23B30C96-67D9-4ED2-A3AB-956846CCA336}"/>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3FB37EF0-B729-4CBD-8FA7-EB7B29D5B672}"/>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4330AD3B-6054-4E99-ADFB-ED05B5DCAE9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C4799A71-0294-48A7-9EE5-79A0A5130DE4}"/>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104C44A1-3957-4A4F-BBCE-534EE024C20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3AFF-AB8C-4C34-84DA-8E55CFF0E393}"/>
              </a:ext>
            </a:extLst>
          </p:cNvPr>
          <p:cNvSpPr>
            <a:spLocks noGrp="1"/>
          </p:cNvSpPr>
          <p:nvPr>
            <p:ph type="title"/>
          </p:nvPr>
        </p:nvSpPr>
        <p:spPr/>
        <p:txBody>
          <a:bodyPr/>
          <a:lstStyle/>
          <a:p>
            <a:pPr>
              <a:defRPr/>
            </a:pPr>
            <a:r>
              <a:rPr lang="en-US" dirty="0"/>
              <a:t>Lesson 4. Develop a Leadership Pipeline Strategy to Increase Diversity</a:t>
            </a:r>
          </a:p>
        </p:txBody>
      </p:sp>
      <p:graphicFrame>
        <p:nvGraphicFramePr>
          <p:cNvPr id="4" name="Content Placeholder 3">
            <a:extLst>
              <a:ext uri="{FF2B5EF4-FFF2-40B4-BE49-F238E27FC236}">
                <a16:creationId xmlns:a16="http://schemas.microsoft.com/office/drawing/2014/main" id="{85522219-7295-4B32-8D6C-6C7B795BCA4B}"/>
              </a:ext>
            </a:extLst>
          </p:cNvPr>
          <p:cNvGraphicFramePr>
            <a:graphicFrameLocks noGrp="1"/>
          </p:cNvGraphicFramePr>
          <p:nvPr>
            <p:ph idx="4294967295"/>
            <p:extLst>
              <p:ext uri="{D42A27DB-BD31-4B8C-83A1-F6EECF244321}">
                <p14:modId xmlns:p14="http://schemas.microsoft.com/office/powerpoint/2010/main" val="189842696"/>
              </p:ext>
            </p:extLst>
          </p:nvPr>
        </p:nvGraphicFramePr>
        <p:xfrm>
          <a:off x="1895171" y="696453"/>
          <a:ext cx="8183563"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a:extLst>
              <a:ext uri="{FF2B5EF4-FFF2-40B4-BE49-F238E27FC236}">
                <a16:creationId xmlns:a16="http://schemas.microsoft.com/office/drawing/2014/main" id="{E90B797C-DF23-4407-BBFA-A2A2C3CEB7A6}"/>
              </a:ext>
            </a:extLst>
          </p:cNvPr>
          <p:cNvSpPr/>
          <p:nvPr/>
        </p:nvSpPr>
        <p:spPr>
          <a:xfrm>
            <a:off x="2929118" y="27511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49" name="TextBox 5">
            <a:extLst>
              <a:ext uri="{FF2B5EF4-FFF2-40B4-BE49-F238E27FC236}">
                <a16:creationId xmlns:a16="http://schemas.microsoft.com/office/drawing/2014/main" id="{93BDB29F-A714-4A82-9845-ABA0131D0FD2}"/>
              </a:ext>
            </a:extLst>
          </p:cNvPr>
          <p:cNvSpPr txBox="1">
            <a:spLocks noChangeArrowheads="1"/>
          </p:cNvSpPr>
          <p:nvPr/>
        </p:nvSpPr>
        <p:spPr bwMode="auto">
          <a:xfrm>
            <a:off x="1106668" y="650936"/>
            <a:ext cx="3651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r>
              <a:rPr lang="en-US" altLang="en-US" b="1" dirty="0"/>
              <a:t>1. Diversity Measurements</a:t>
            </a:r>
          </a:p>
          <a:p>
            <a:r>
              <a:rPr lang="en-US" altLang="en-US" b="1" dirty="0"/>
              <a:t>&amp; Intentionality</a:t>
            </a:r>
          </a:p>
          <a:p>
            <a:r>
              <a:rPr lang="en-US" altLang="en-US" b="1" dirty="0"/>
              <a:t>At Every Level</a:t>
            </a:r>
          </a:p>
        </p:txBody>
      </p:sp>
      <p:sp>
        <p:nvSpPr>
          <p:cNvPr id="7" name="Right Arrow 6">
            <a:extLst>
              <a:ext uri="{FF2B5EF4-FFF2-40B4-BE49-F238E27FC236}">
                <a16:creationId xmlns:a16="http://schemas.microsoft.com/office/drawing/2014/main" id="{62560828-5AC7-4B20-BAFE-421DED9FAFC4}"/>
              </a:ext>
            </a:extLst>
          </p:cNvPr>
          <p:cNvSpPr/>
          <p:nvPr/>
        </p:nvSpPr>
        <p:spPr>
          <a:xfrm>
            <a:off x="3767318" y="18367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a:extLst>
              <a:ext uri="{FF2B5EF4-FFF2-40B4-BE49-F238E27FC236}">
                <a16:creationId xmlns:a16="http://schemas.microsoft.com/office/drawing/2014/main" id="{783675B4-98B5-479C-A548-1A2C923AFEB6}"/>
              </a:ext>
            </a:extLst>
          </p:cNvPr>
          <p:cNvSpPr/>
          <p:nvPr/>
        </p:nvSpPr>
        <p:spPr>
          <a:xfrm>
            <a:off x="1938518" y="37417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a:extLst>
              <a:ext uri="{FF2B5EF4-FFF2-40B4-BE49-F238E27FC236}">
                <a16:creationId xmlns:a16="http://schemas.microsoft.com/office/drawing/2014/main" id="{E20B05A0-82A1-455A-BECB-2C37BCB008E0}"/>
              </a:ext>
            </a:extLst>
          </p:cNvPr>
          <p:cNvSpPr/>
          <p:nvPr/>
        </p:nvSpPr>
        <p:spPr>
          <a:xfrm>
            <a:off x="4757918" y="8461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a:extLst>
              <a:ext uri="{FF2B5EF4-FFF2-40B4-BE49-F238E27FC236}">
                <a16:creationId xmlns:a16="http://schemas.microsoft.com/office/drawing/2014/main" id="{0694024D-7F49-49C0-AB11-D4652987CCB3}"/>
              </a:ext>
            </a:extLst>
          </p:cNvPr>
          <p:cNvSpPr/>
          <p:nvPr/>
        </p:nvSpPr>
        <p:spPr>
          <a:xfrm rot="10800000">
            <a:off x="6662918" y="8461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a:extLst>
              <a:ext uri="{FF2B5EF4-FFF2-40B4-BE49-F238E27FC236}">
                <a16:creationId xmlns:a16="http://schemas.microsoft.com/office/drawing/2014/main" id="{559BADCE-CF01-4BD3-B670-17E3B3918E3D}"/>
              </a:ext>
            </a:extLst>
          </p:cNvPr>
          <p:cNvSpPr/>
          <p:nvPr/>
        </p:nvSpPr>
        <p:spPr>
          <a:xfrm rot="10800000">
            <a:off x="7501118" y="17605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a:extLst>
              <a:ext uri="{FF2B5EF4-FFF2-40B4-BE49-F238E27FC236}">
                <a16:creationId xmlns:a16="http://schemas.microsoft.com/office/drawing/2014/main" id="{194A516C-68AE-44C6-B4F2-06011E2312DA}"/>
              </a:ext>
            </a:extLst>
          </p:cNvPr>
          <p:cNvSpPr/>
          <p:nvPr/>
        </p:nvSpPr>
        <p:spPr>
          <a:xfrm rot="10800000">
            <a:off x="8491718" y="27511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a:extLst>
              <a:ext uri="{FF2B5EF4-FFF2-40B4-BE49-F238E27FC236}">
                <a16:creationId xmlns:a16="http://schemas.microsoft.com/office/drawing/2014/main" id="{2E1CD861-587B-499A-8016-20BF89A0FC98}"/>
              </a:ext>
            </a:extLst>
          </p:cNvPr>
          <p:cNvSpPr/>
          <p:nvPr/>
        </p:nvSpPr>
        <p:spPr>
          <a:xfrm rot="10800000">
            <a:off x="9482318" y="3741799"/>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7" name="TextBox 13">
            <a:extLst>
              <a:ext uri="{FF2B5EF4-FFF2-40B4-BE49-F238E27FC236}">
                <a16:creationId xmlns:a16="http://schemas.microsoft.com/office/drawing/2014/main" id="{DC47674A-D6AD-476E-94EB-8D24F77C60BD}"/>
              </a:ext>
            </a:extLst>
          </p:cNvPr>
          <p:cNvSpPr txBox="1">
            <a:spLocks noChangeArrowheads="1"/>
          </p:cNvSpPr>
          <p:nvPr/>
        </p:nvSpPr>
        <p:spPr bwMode="auto">
          <a:xfrm>
            <a:off x="8722698" y="1641536"/>
            <a:ext cx="28432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r>
              <a:rPr lang="en-US" altLang="en-US" b="1" dirty="0"/>
              <a:t>2. Diversity At Every</a:t>
            </a:r>
          </a:p>
          <a:p>
            <a:r>
              <a:rPr lang="en-US" altLang="en-US" b="1" dirty="0"/>
              <a:t>Level Needed for </a:t>
            </a:r>
          </a:p>
          <a:p>
            <a:r>
              <a:rPr lang="en-US" altLang="en-US" b="1" dirty="0"/>
              <a:t>Leadership Pipeline</a:t>
            </a:r>
          </a:p>
        </p:txBody>
      </p:sp>
      <p:sp>
        <p:nvSpPr>
          <p:cNvPr id="31758" name="TextBox 14">
            <a:extLst>
              <a:ext uri="{FF2B5EF4-FFF2-40B4-BE49-F238E27FC236}">
                <a16:creationId xmlns:a16="http://schemas.microsoft.com/office/drawing/2014/main" id="{44151BF8-3F24-4D66-82EB-66980A909AB9}"/>
              </a:ext>
            </a:extLst>
          </p:cNvPr>
          <p:cNvSpPr txBox="1">
            <a:spLocks noChangeArrowheads="1"/>
          </p:cNvSpPr>
          <p:nvPr/>
        </p:nvSpPr>
        <p:spPr bwMode="auto">
          <a:xfrm>
            <a:off x="1633719" y="4884800"/>
            <a:ext cx="6189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r>
              <a:rPr lang="en-US" altLang="en-US" b="1" dirty="0"/>
              <a:t>3. Recognize That Values &amp; Culture Will Be Set</a:t>
            </a:r>
          </a:p>
          <a:p>
            <a:r>
              <a:rPr lang="en-US" altLang="en-US" b="1" dirty="0"/>
              <a:t>    By Those With Power In The Organization</a:t>
            </a:r>
          </a:p>
        </p:txBody>
      </p:sp>
      <p:sp>
        <p:nvSpPr>
          <p:cNvPr id="3" name="TextBox 2">
            <a:extLst>
              <a:ext uri="{FF2B5EF4-FFF2-40B4-BE49-F238E27FC236}">
                <a16:creationId xmlns:a16="http://schemas.microsoft.com/office/drawing/2014/main" id="{F5BF16F6-5F38-4F63-951B-2E7CB853604C}"/>
              </a:ext>
            </a:extLst>
          </p:cNvPr>
          <p:cNvSpPr txBox="1"/>
          <p:nvPr/>
        </p:nvSpPr>
        <p:spPr>
          <a:xfrm>
            <a:off x="972731" y="5471531"/>
            <a:ext cx="8637173" cy="707886"/>
          </a:xfrm>
          <a:prstGeom prst="rect">
            <a:avLst/>
          </a:prstGeom>
          <a:noFill/>
        </p:spPr>
        <p:txBody>
          <a:bodyPr wrap="none" rtlCol="0">
            <a:spAutoFit/>
          </a:bodyPr>
          <a:lstStyle/>
          <a:p>
            <a:r>
              <a:rPr lang="en-US" sz="2000" b="1" dirty="0"/>
              <a:t>4. Recognize that leadership diversity priorities will be in tension with </a:t>
            </a:r>
          </a:p>
          <a:p>
            <a:r>
              <a:rPr lang="en-US" sz="2000" b="1" dirty="0"/>
              <a:t>other priorities. Focus on maximizing mission in the long-term.</a:t>
            </a:r>
          </a:p>
        </p:txBody>
      </p:sp>
      <p:graphicFrame>
        <p:nvGraphicFramePr>
          <p:cNvPr id="16" name="Diagram 15">
            <a:extLst>
              <a:ext uri="{FF2B5EF4-FFF2-40B4-BE49-F238E27FC236}">
                <a16:creationId xmlns:a16="http://schemas.microsoft.com/office/drawing/2014/main" id="{C1954CFE-4818-456C-B925-550ED8342892}"/>
              </a:ext>
            </a:extLst>
          </p:cNvPr>
          <p:cNvGraphicFramePr/>
          <p:nvPr>
            <p:extLst>
              <p:ext uri="{D42A27DB-BD31-4B8C-83A1-F6EECF244321}">
                <p14:modId xmlns:p14="http://schemas.microsoft.com/office/powerpoint/2010/main" val="2245414049"/>
              </p:ext>
            </p:extLst>
          </p:nvPr>
        </p:nvGraphicFramePr>
        <p:xfrm>
          <a:off x="7265748" y="6208890"/>
          <a:ext cx="4301696" cy="3151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8540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7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749" grpId="0"/>
      <p:bldP spid="7" grpId="0" animBg="1"/>
      <p:bldP spid="8" grpId="0" animBg="1"/>
      <p:bldP spid="9" grpId="0" animBg="1"/>
      <p:bldP spid="10" grpId="0" animBg="1"/>
      <p:bldP spid="11" grpId="0" animBg="1"/>
      <p:bldP spid="12" grpId="0" animBg="1"/>
      <p:bldP spid="13" grpId="0" animBg="1"/>
      <p:bldP spid="31757" grpId="0"/>
      <p:bldP spid="31758"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47C6BFC-1165-491F-8D86-C3B877508E44}"/>
              </a:ext>
            </a:extLst>
          </p:cNvPr>
          <p:cNvSpPr/>
          <p:nvPr/>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8798B27-8ADE-46BB-AF80-255BC40B13CE}"/>
              </a:ext>
            </a:extLst>
          </p:cNvPr>
          <p:cNvSpPr txBox="1"/>
          <p:nvPr/>
        </p:nvSpPr>
        <p:spPr>
          <a:xfrm>
            <a:off x="3298722" y="2527576"/>
            <a:ext cx="5851175" cy="707886"/>
          </a:xfrm>
          <a:prstGeom prst="rect">
            <a:avLst/>
          </a:prstGeom>
          <a:noFill/>
        </p:spPr>
        <p:txBody>
          <a:bodyPr wrap="square" rtlCol="0">
            <a:spAutoFit/>
          </a:bodyPr>
          <a:lstStyle/>
          <a:p>
            <a:r>
              <a:rPr lang="en-US" sz="4000" b="1" dirty="0">
                <a:solidFill>
                  <a:schemeClr val="bg1"/>
                </a:solidFill>
                <a:latin typeface="+mj-lt"/>
              </a:rPr>
              <a:t>Backup Slides</a:t>
            </a:r>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638635"/>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750"/>
                                        <p:tgtEl>
                                          <p:spTgt spid="67"/>
                                        </p:tgtEl>
                                      </p:cBhvr>
                                    </p:animEffect>
                                    <p:anim calcmode="lin" valueType="num">
                                      <p:cBhvr>
                                        <p:cTn id="8" dur="750" fill="hold"/>
                                        <p:tgtEl>
                                          <p:spTgt spid="67"/>
                                        </p:tgtEl>
                                        <p:attrNameLst>
                                          <p:attrName>ppt_x</p:attrName>
                                        </p:attrNameLst>
                                      </p:cBhvr>
                                      <p:tavLst>
                                        <p:tav tm="0">
                                          <p:val>
                                            <p:strVal val="#ppt_x"/>
                                          </p:val>
                                        </p:tav>
                                        <p:tav tm="100000">
                                          <p:val>
                                            <p:strVal val="#ppt_x"/>
                                          </p:val>
                                        </p:tav>
                                      </p:tavLst>
                                    </p:anim>
                                    <p:anim calcmode="lin" valueType="num">
                                      <p:cBhvr>
                                        <p:cTn id="9" dur="675" decel="100000" fill="hold"/>
                                        <p:tgtEl>
                                          <p:spTgt spid="6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67"/>
                                        </p:tgtEl>
                                        <p:attrNameLst>
                                          <p:attrName>ppt_y</p:attrName>
                                        </p:attrNameLst>
                                      </p:cBhvr>
                                      <p:tavLst>
                                        <p:tav tm="0">
                                          <p:val>
                                            <p:strVal val="#ppt_y-.03"/>
                                          </p:val>
                                        </p:tav>
                                        <p:tav tm="100000">
                                          <p:val>
                                            <p:strVal val="#ppt_y"/>
                                          </p:val>
                                        </p:tav>
                                      </p:tavLst>
                                    </p:anim>
                                  </p:childTnLst>
                                </p:cTn>
                              </p:par>
                              <p:par>
                                <p:cTn id="11" presetID="2" presetClass="entr" presetSubtype="2" decel="100000" fill="hold" grpId="0" nodeType="withEffect">
                                  <p:stCondLst>
                                    <p:cond delay="100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750" fill="hold"/>
                                        <p:tgtEl>
                                          <p:spTgt spid="65"/>
                                        </p:tgtEl>
                                        <p:attrNameLst>
                                          <p:attrName>ppt_x</p:attrName>
                                        </p:attrNameLst>
                                      </p:cBhvr>
                                      <p:tavLst>
                                        <p:tav tm="0">
                                          <p:val>
                                            <p:strVal val="1+#ppt_w/2"/>
                                          </p:val>
                                        </p:tav>
                                        <p:tav tm="100000">
                                          <p:val>
                                            <p:strVal val="#ppt_x"/>
                                          </p:val>
                                        </p:tav>
                                      </p:tavLst>
                                    </p:anim>
                                    <p:anim calcmode="lin" valueType="num">
                                      <p:cBhvr additive="base">
                                        <p:cTn id="14" dur="750" fill="hold"/>
                                        <p:tgtEl>
                                          <p:spTgt spid="65"/>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75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8B8E-4E62-4D33-898D-99EA9D77DB7F}"/>
              </a:ext>
            </a:extLst>
          </p:cNvPr>
          <p:cNvSpPr>
            <a:spLocks noGrp="1"/>
          </p:cNvSpPr>
          <p:nvPr>
            <p:ph type="title"/>
          </p:nvPr>
        </p:nvSpPr>
        <p:spPr/>
        <p:txBody>
          <a:bodyPr/>
          <a:lstStyle/>
          <a:p>
            <a:r>
              <a:rPr lang="en-US" dirty="0"/>
              <a:t>Creating Organizational Balance to Maximize Mission Impact &amp; Avoid Risk</a:t>
            </a:r>
          </a:p>
        </p:txBody>
      </p:sp>
      <p:cxnSp>
        <p:nvCxnSpPr>
          <p:cNvPr id="4" name="Straight Arrow Connector 3">
            <a:extLst>
              <a:ext uri="{FF2B5EF4-FFF2-40B4-BE49-F238E27FC236}">
                <a16:creationId xmlns:a16="http://schemas.microsoft.com/office/drawing/2014/main" id="{97B7CC4F-8854-475E-A765-FF8DB600D410}"/>
              </a:ext>
            </a:extLst>
          </p:cNvPr>
          <p:cNvCxnSpPr/>
          <p:nvPr/>
        </p:nvCxnSpPr>
        <p:spPr>
          <a:xfrm>
            <a:off x="3879850" y="3435350"/>
            <a:ext cx="423545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ADC9E64-7F20-4019-B9DF-29D81F31A64B}"/>
              </a:ext>
            </a:extLst>
          </p:cNvPr>
          <p:cNvCxnSpPr>
            <a:cxnSpLocks/>
          </p:cNvCxnSpPr>
          <p:nvPr/>
        </p:nvCxnSpPr>
        <p:spPr>
          <a:xfrm rot="5400000">
            <a:off x="3835400" y="3498850"/>
            <a:ext cx="423545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5036D59-4CE0-4ED2-9475-50E1B7426691}"/>
              </a:ext>
            </a:extLst>
          </p:cNvPr>
          <p:cNvSpPr txBox="1"/>
          <p:nvPr/>
        </p:nvSpPr>
        <p:spPr>
          <a:xfrm rot="16200000">
            <a:off x="3263900" y="3314184"/>
            <a:ext cx="955070" cy="369332"/>
          </a:xfrm>
          <a:prstGeom prst="rect">
            <a:avLst/>
          </a:prstGeom>
          <a:noFill/>
        </p:spPr>
        <p:txBody>
          <a:bodyPr wrap="none" rtlCol="0">
            <a:spAutoFit/>
          </a:bodyPr>
          <a:lstStyle/>
          <a:p>
            <a:r>
              <a:rPr lang="en-US" dirty="0"/>
              <a:t>Internal</a:t>
            </a:r>
          </a:p>
        </p:txBody>
      </p:sp>
      <p:sp>
        <p:nvSpPr>
          <p:cNvPr id="8" name="TextBox 7">
            <a:extLst>
              <a:ext uri="{FF2B5EF4-FFF2-40B4-BE49-F238E27FC236}">
                <a16:creationId xmlns:a16="http://schemas.microsoft.com/office/drawing/2014/main" id="{2CEF0B4D-93F3-4F25-8FC4-A5283EB0C07C}"/>
              </a:ext>
            </a:extLst>
          </p:cNvPr>
          <p:cNvSpPr txBox="1"/>
          <p:nvPr/>
        </p:nvSpPr>
        <p:spPr>
          <a:xfrm rot="16200000">
            <a:off x="7806402" y="3250684"/>
            <a:ext cx="987130" cy="369332"/>
          </a:xfrm>
          <a:prstGeom prst="rect">
            <a:avLst/>
          </a:prstGeom>
          <a:noFill/>
        </p:spPr>
        <p:txBody>
          <a:bodyPr wrap="none" rtlCol="0">
            <a:spAutoFit/>
          </a:bodyPr>
          <a:lstStyle/>
          <a:p>
            <a:r>
              <a:rPr lang="en-US" dirty="0"/>
              <a:t>External</a:t>
            </a:r>
          </a:p>
        </p:txBody>
      </p:sp>
      <p:sp>
        <p:nvSpPr>
          <p:cNvPr id="9" name="TextBox 8">
            <a:extLst>
              <a:ext uri="{FF2B5EF4-FFF2-40B4-BE49-F238E27FC236}">
                <a16:creationId xmlns:a16="http://schemas.microsoft.com/office/drawing/2014/main" id="{3DB922CF-F4FB-4824-B844-040BB0FE6223}"/>
              </a:ext>
            </a:extLst>
          </p:cNvPr>
          <p:cNvSpPr txBox="1"/>
          <p:nvPr/>
        </p:nvSpPr>
        <p:spPr>
          <a:xfrm>
            <a:off x="1169032" y="3124884"/>
            <a:ext cx="1957524" cy="923330"/>
          </a:xfrm>
          <a:prstGeom prst="rect">
            <a:avLst/>
          </a:prstGeom>
          <a:noFill/>
        </p:spPr>
        <p:txBody>
          <a:bodyPr wrap="none" rtlCol="0">
            <a:spAutoFit/>
          </a:bodyPr>
          <a:lstStyle/>
          <a:p>
            <a:r>
              <a:rPr lang="en-US" b="1" dirty="0"/>
              <a:t>Church</a:t>
            </a:r>
            <a:br>
              <a:rPr lang="en-US" b="1" dirty="0"/>
            </a:br>
            <a:r>
              <a:rPr lang="en-US" b="1" dirty="0"/>
              <a:t>Gathered</a:t>
            </a:r>
            <a:endParaRPr lang="en-US" dirty="0"/>
          </a:p>
          <a:p>
            <a:r>
              <a:rPr lang="en-US" dirty="0"/>
              <a:t>(not of the world)</a:t>
            </a:r>
          </a:p>
        </p:txBody>
      </p:sp>
      <p:sp>
        <p:nvSpPr>
          <p:cNvPr id="11" name="TextBox 10">
            <a:extLst>
              <a:ext uri="{FF2B5EF4-FFF2-40B4-BE49-F238E27FC236}">
                <a16:creationId xmlns:a16="http://schemas.microsoft.com/office/drawing/2014/main" id="{2A4E7D96-E987-4AC7-9644-FB64C522FF72}"/>
              </a:ext>
            </a:extLst>
          </p:cNvPr>
          <p:cNvSpPr txBox="1"/>
          <p:nvPr/>
        </p:nvSpPr>
        <p:spPr>
          <a:xfrm>
            <a:off x="9159669" y="3124884"/>
            <a:ext cx="1535292" cy="923330"/>
          </a:xfrm>
          <a:prstGeom prst="rect">
            <a:avLst/>
          </a:prstGeom>
          <a:noFill/>
        </p:spPr>
        <p:txBody>
          <a:bodyPr wrap="none" rtlCol="0">
            <a:spAutoFit/>
          </a:bodyPr>
          <a:lstStyle/>
          <a:p>
            <a:r>
              <a:rPr lang="en-US" b="1" dirty="0"/>
              <a:t>Church</a:t>
            </a:r>
            <a:br>
              <a:rPr lang="en-US" b="1" dirty="0"/>
            </a:br>
            <a:r>
              <a:rPr lang="en-US" b="1" dirty="0"/>
              <a:t>Scattered</a:t>
            </a:r>
            <a:br>
              <a:rPr lang="en-US" b="1" dirty="0"/>
            </a:br>
            <a:r>
              <a:rPr lang="en-US" dirty="0"/>
              <a:t>(in the world)</a:t>
            </a:r>
            <a:endParaRPr lang="en-US" b="1" dirty="0"/>
          </a:p>
        </p:txBody>
      </p:sp>
      <p:sp>
        <p:nvSpPr>
          <p:cNvPr id="12" name="TextBox 11">
            <a:extLst>
              <a:ext uri="{FF2B5EF4-FFF2-40B4-BE49-F238E27FC236}">
                <a16:creationId xmlns:a16="http://schemas.microsoft.com/office/drawing/2014/main" id="{716E1BAB-3A6B-4DA4-B4F9-53BD33258CBF}"/>
              </a:ext>
            </a:extLst>
          </p:cNvPr>
          <p:cNvSpPr txBox="1"/>
          <p:nvPr/>
        </p:nvSpPr>
        <p:spPr>
          <a:xfrm>
            <a:off x="5479277" y="1056759"/>
            <a:ext cx="947695" cy="369332"/>
          </a:xfrm>
          <a:prstGeom prst="rect">
            <a:avLst/>
          </a:prstGeom>
          <a:noFill/>
        </p:spPr>
        <p:txBody>
          <a:bodyPr wrap="none" rtlCol="0">
            <a:spAutoFit/>
          </a:bodyPr>
          <a:lstStyle/>
          <a:p>
            <a:r>
              <a:rPr lang="en-US" dirty="0"/>
              <a:t>Flexible</a:t>
            </a:r>
          </a:p>
        </p:txBody>
      </p:sp>
      <p:sp>
        <p:nvSpPr>
          <p:cNvPr id="14" name="TextBox 13">
            <a:extLst>
              <a:ext uri="{FF2B5EF4-FFF2-40B4-BE49-F238E27FC236}">
                <a16:creationId xmlns:a16="http://schemas.microsoft.com/office/drawing/2014/main" id="{A43ED41B-6FB8-4199-B43B-85E19A97AAA2}"/>
              </a:ext>
            </a:extLst>
          </p:cNvPr>
          <p:cNvSpPr txBox="1"/>
          <p:nvPr/>
        </p:nvSpPr>
        <p:spPr>
          <a:xfrm>
            <a:off x="5574527" y="5565601"/>
            <a:ext cx="808811" cy="369332"/>
          </a:xfrm>
          <a:prstGeom prst="rect">
            <a:avLst/>
          </a:prstGeom>
          <a:noFill/>
        </p:spPr>
        <p:txBody>
          <a:bodyPr wrap="none" rtlCol="0">
            <a:spAutoFit/>
          </a:bodyPr>
          <a:lstStyle/>
          <a:p>
            <a:r>
              <a:rPr lang="en-US" dirty="0"/>
              <a:t>Stable</a:t>
            </a:r>
          </a:p>
        </p:txBody>
      </p:sp>
      <p:sp>
        <p:nvSpPr>
          <p:cNvPr id="15" name="TextBox 14">
            <a:extLst>
              <a:ext uri="{FF2B5EF4-FFF2-40B4-BE49-F238E27FC236}">
                <a16:creationId xmlns:a16="http://schemas.microsoft.com/office/drawing/2014/main" id="{11F47C23-322C-4EAF-A2B3-8BC626AE019B}"/>
              </a:ext>
            </a:extLst>
          </p:cNvPr>
          <p:cNvSpPr txBox="1"/>
          <p:nvPr/>
        </p:nvSpPr>
        <p:spPr>
          <a:xfrm>
            <a:off x="5001598" y="553735"/>
            <a:ext cx="2188804" cy="369332"/>
          </a:xfrm>
          <a:prstGeom prst="rect">
            <a:avLst/>
          </a:prstGeom>
          <a:noFill/>
        </p:spPr>
        <p:txBody>
          <a:bodyPr wrap="none" rtlCol="0">
            <a:spAutoFit/>
          </a:bodyPr>
          <a:lstStyle/>
          <a:p>
            <a:r>
              <a:rPr lang="en-US" b="1" dirty="0"/>
              <a:t>Cultural Relevance</a:t>
            </a:r>
          </a:p>
        </p:txBody>
      </p:sp>
      <p:sp>
        <p:nvSpPr>
          <p:cNvPr id="17" name="TextBox 16">
            <a:extLst>
              <a:ext uri="{FF2B5EF4-FFF2-40B4-BE49-F238E27FC236}">
                <a16:creationId xmlns:a16="http://schemas.microsoft.com/office/drawing/2014/main" id="{DD49B6ED-4408-4E93-B59C-B4EC430A88FE}"/>
              </a:ext>
            </a:extLst>
          </p:cNvPr>
          <p:cNvSpPr txBox="1"/>
          <p:nvPr/>
        </p:nvSpPr>
        <p:spPr>
          <a:xfrm>
            <a:off x="4873943" y="6063801"/>
            <a:ext cx="2353786" cy="369332"/>
          </a:xfrm>
          <a:prstGeom prst="rect">
            <a:avLst/>
          </a:prstGeom>
          <a:noFill/>
        </p:spPr>
        <p:txBody>
          <a:bodyPr wrap="none" rtlCol="0">
            <a:spAutoFit/>
          </a:bodyPr>
          <a:lstStyle/>
          <a:p>
            <a:r>
              <a:rPr lang="en-US" b="1" dirty="0"/>
              <a:t>Faithful to Scripture</a:t>
            </a:r>
          </a:p>
        </p:txBody>
      </p:sp>
      <p:sp>
        <p:nvSpPr>
          <p:cNvPr id="18" name="TextBox 17">
            <a:extLst>
              <a:ext uri="{FF2B5EF4-FFF2-40B4-BE49-F238E27FC236}">
                <a16:creationId xmlns:a16="http://schemas.microsoft.com/office/drawing/2014/main" id="{0EEF3A68-2754-4C70-88D3-1F8CBFCE34BF}"/>
              </a:ext>
            </a:extLst>
          </p:cNvPr>
          <p:cNvSpPr txBox="1"/>
          <p:nvPr/>
        </p:nvSpPr>
        <p:spPr>
          <a:xfrm>
            <a:off x="457200" y="695980"/>
            <a:ext cx="3531608" cy="1169551"/>
          </a:xfrm>
          <a:prstGeom prst="rect">
            <a:avLst/>
          </a:prstGeom>
          <a:noFill/>
        </p:spPr>
        <p:txBody>
          <a:bodyPr wrap="none" rtlCol="0">
            <a:spAutoFit/>
          </a:bodyPr>
          <a:lstStyle/>
          <a:p>
            <a:r>
              <a:rPr lang="en-US" sz="1400" b="1" dirty="0">
                <a:solidFill>
                  <a:srgbClr val="FF0000"/>
                </a:solidFill>
              </a:rPr>
              <a:t>Example: </a:t>
            </a:r>
            <a:r>
              <a:rPr lang="en-US" sz="1400" dirty="0">
                <a:solidFill>
                  <a:srgbClr val="FF0000"/>
                </a:solidFill>
              </a:rPr>
              <a:t>All pastors or counselors</a:t>
            </a:r>
            <a:endParaRPr lang="en-US" sz="1400" b="1" dirty="0">
              <a:solidFill>
                <a:srgbClr val="FF0000"/>
              </a:solidFill>
            </a:endParaRPr>
          </a:p>
          <a:p>
            <a:r>
              <a:rPr lang="en-US" sz="1400" b="1" u="sng" dirty="0">
                <a:solidFill>
                  <a:srgbClr val="FF0000"/>
                </a:solidFill>
              </a:rPr>
              <a:t>Risks</a:t>
            </a:r>
          </a:p>
          <a:p>
            <a:r>
              <a:rPr lang="en-US" sz="1400" dirty="0">
                <a:solidFill>
                  <a:srgbClr val="FF0000"/>
                </a:solidFill>
              </a:rPr>
              <a:t>Insular ministry, nepotism &amp; “holy huddle”</a:t>
            </a:r>
          </a:p>
          <a:p>
            <a:r>
              <a:rPr lang="en-US" sz="1400" dirty="0">
                <a:solidFill>
                  <a:srgbClr val="FF0000"/>
                </a:solidFill>
              </a:rPr>
              <a:t>Financial decline </a:t>
            </a:r>
          </a:p>
          <a:p>
            <a:r>
              <a:rPr lang="en-US" sz="1400" dirty="0">
                <a:solidFill>
                  <a:srgbClr val="FF0000"/>
                </a:solidFill>
              </a:rPr>
              <a:t>Cultural captivity of Christian tribalism</a:t>
            </a:r>
          </a:p>
        </p:txBody>
      </p:sp>
      <p:sp>
        <p:nvSpPr>
          <p:cNvPr id="19" name="TextBox 18">
            <a:extLst>
              <a:ext uri="{FF2B5EF4-FFF2-40B4-BE49-F238E27FC236}">
                <a16:creationId xmlns:a16="http://schemas.microsoft.com/office/drawing/2014/main" id="{7185948F-6334-4C19-AE5B-6E28BEDA9950}"/>
              </a:ext>
            </a:extLst>
          </p:cNvPr>
          <p:cNvSpPr txBox="1"/>
          <p:nvPr/>
        </p:nvSpPr>
        <p:spPr>
          <a:xfrm>
            <a:off x="8156280" y="764537"/>
            <a:ext cx="2701637" cy="1169551"/>
          </a:xfrm>
          <a:prstGeom prst="rect">
            <a:avLst/>
          </a:prstGeom>
          <a:noFill/>
        </p:spPr>
        <p:txBody>
          <a:bodyPr wrap="none" rtlCol="0">
            <a:spAutoFit/>
          </a:bodyPr>
          <a:lstStyle/>
          <a:p>
            <a:r>
              <a:rPr lang="en-US" sz="1400" b="1" dirty="0">
                <a:solidFill>
                  <a:srgbClr val="FF0000"/>
                </a:solidFill>
              </a:rPr>
              <a:t>Example: </a:t>
            </a:r>
            <a:r>
              <a:rPr lang="en-US" sz="1400" dirty="0">
                <a:solidFill>
                  <a:srgbClr val="FF0000"/>
                </a:solidFill>
              </a:rPr>
              <a:t>All entrepreneurs</a:t>
            </a:r>
            <a:endParaRPr lang="en-US" sz="1400" b="1" u="sng" dirty="0">
              <a:solidFill>
                <a:srgbClr val="FF0000"/>
              </a:solidFill>
            </a:endParaRPr>
          </a:p>
          <a:p>
            <a:r>
              <a:rPr lang="en-US" sz="1400" b="1" u="sng" dirty="0">
                <a:solidFill>
                  <a:srgbClr val="FF0000"/>
                </a:solidFill>
              </a:rPr>
              <a:t>Risks</a:t>
            </a:r>
          </a:p>
          <a:p>
            <a:r>
              <a:rPr lang="en-US" sz="1400" dirty="0">
                <a:solidFill>
                  <a:srgbClr val="FF0000"/>
                </a:solidFill>
              </a:rPr>
              <a:t>Relativism</a:t>
            </a:r>
          </a:p>
          <a:p>
            <a:r>
              <a:rPr lang="en-US" sz="1400" dirty="0">
                <a:solidFill>
                  <a:srgbClr val="FF0000"/>
                </a:solidFill>
              </a:rPr>
              <a:t>Catastrophe from too much risk</a:t>
            </a:r>
          </a:p>
          <a:p>
            <a:r>
              <a:rPr lang="en-US" sz="1400" dirty="0">
                <a:solidFill>
                  <a:srgbClr val="FF0000"/>
                </a:solidFill>
              </a:rPr>
              <a:t>Liberal syncretism</a:t>
            </a:r>
          </a:p>
        </p:txBody>
      </p:sp>
      <p:sp>
        <p:nvSpPr>
          <p:cNvPr id="20" name="TextBox 19">
            <a:extLst>
              <a:ext uri="{FF2B5EF4-FFF2-40B4-BE49-F238E27FC236}">
                <a16:creationId xmlns:a16="http://schemas.microsoft.com/office/drawing/2014/main" id="{48CFB57D-207A-41AF-9B90-3183FC855B6C}"/>
              </a:ext>
            </a:extLst>
          </p:cNvPr>
          <p:cNvSpPr txBox="1"/>
          <p:nvPr/>
        </p:nvSpPr>
        <p:spPr>
          <a:xfrm>
            <a:off x="7837714" y="4964424"/>
            <a:ext cx="4052465" cy="954107"/>
          </a:xfrm>
          <a:prstGeom prst="rect">
            <a:avLst/>
          </a:prstGeom>
          <a:noFill/>
        </p:spPr>
        <p:txBody>
          <a:bodyPr wrap="square" lIns="73152" rtlCol="0">
            <a:spAutoFit/>
          </a:bodyPr>
          <a:lstStyle/>
          <a:p>
            <a:r>
              <a:rPr lang="en-US" sz="1400" b="1" dirty="0">
                <a:solidFill>
                  <a:srgbClr val="FF0000"/>
                </a:solidFill>
              </a:rPr>
              <a:t>Example: </a:t>
            </a:r>
            <a:r>
              <a:rPr lang="en-US" sz="1400" dirty="0">
                <a:solidFill>
                  <a:srgbClr val="FF0000"/>
                </a:solidFill>
              </a:rPr>
              <a:t>All businesspeople</a:t>
            </a:r>
            <a:endParaRPr lang="en-US" sz="1400" b="1" u="sng" dirty="0">
              <a:solidFill>
                <a:srgbClr val="FF0000"/>
              </a:solidFill>
            </a:endParaRPr>
          </a:p>
          <a:p>
            <a:r>
              <a:rPr lang="en-US" sz="1400" b="1" u="sng" dirty="0">
                <a:solidFill>
                  <a:srgbClr val="FF0000"/>
                </a:solidFill>
              </a:rPr>
              <a:t>Risks</a:t>
            </a:r>
          </a:p>
          <a:p>
            <a:r>
              <a:rPr lang="en-US" sz="1400" dirty="0">
                <a:solidFill>
                  <a:srgbClr val="FF0000"/>
                </a:solidFill>
              </a:rPr>
              <a:t>Lose ministry heart: Culture of “it’s just business”</a:t>
            </a:r>
          </a:p>
          <a:p>
            <a:r>
              <a:rPr lang="en-US" sz="1400" dirty="0">
                <a:solidFill>
                  <a:srgbClr val="FF0000"/>
                </a:solidFill>
              </a:rPr>
              <a:t>Gentrification of ministry</a:t>
            </a:r>
            <a:endParaRPr lang="en-US" sz="1400" b="1" i="1" dirty="0">
              <a:solidFill>
                <a:srgbClr val="FF0000"/>
              </a:solidFill>
            </a:endParaRPr>
          </a:p>
        </p:txBody>
      </p:sp>
      <p:sp>
        <p:nvSpPr>
          <p:cNvPr id="21" name="TextBox 20">
            <a:extLst>
              <a:ext uri="{FF2B5EF4-FFF2-40B4-BE49-F238E27FC236}">
                <a16:creationId xmlns:a16="http://schemas.microsoft.com/office/drawing/2014/main" id="{AFD44702-8E70-485E-A024-425F1685522D}"/>
              </a:ext>
            </a:extLst>
          </p:cNvPr>
          <p:cNvSpPr txBox="1"/>
          <p:nvPr/>
        </p:nvSpPr>
        <p:spPr>
          <a:xfrm>
            <a:off x="556969" y="4999790"/>
            <a:ext cx="2948499" cy="954107"/>
          </a:xfrm>
          <a:prstGeom prst="rect">
            <a:avLst/>
          </a:prstGeom>
          <a:noFill/>
        </p:spPr>
        <p:txBody>
          <a:bodyPr wrap="none" rtlCol="0">
            <a:spAutoFit/>
          </a:bodyPr>
          <a:lstStyle/>
          <a:p>
            <a:r>
              <a:rPr lang="en-US" sz="1400" b="1" dirty="0">
                <a:solidFill>
                  <a:srgbClr val="FF0000"/>
                </a:solidFill>
              </a:rPr>
              <a:t>Example: </a:t>
            </a:r>
            <a:r>
              <a:rPr lang="en-US" sz="1400" dirty="0">
                <a:solidFill>
                  <a:srgbClr val="FF0000"/>
                </a:solidFill>
              </a:rPr>
              <a:t>All accountants</a:t>
            </a:r>
            <a:endParaRPr lang="en-US" sz="1400" b="1" u="sng" dirty="0">
              <a:solidFill>
                <a:srgbClr val="FF0000"/>
              </a:solidFill>
            </a:endParaRPr>
          </a:p>
          <a:p>
            <a:r>
              <a:rPr lang="en-US" sz="1400" b="1" u="sng" dirty="0">
                <a:solidFill>
                  <a:srgbClr val="FF0000"/>
                </a:solidFill>
              </a:rPr>
              <a:t>Risks: </a:t>
            </a:r>
          </a:p>
          <a:p>
            <a:r>
              <a:rPr lang="en-US" sz="1400" dirty="0">
                <a:solidFill>
                  <a:srgbClr val="FF0000"/>
                </a:solidFill>
              </a:rPr>
              <a:t>Legalism </a:t>
            </a:r>
            <a:br>
              <a:rPr lang="en-US" sz="1400" dirty="0">
                <a:solidFill>
                  <a:srgbClr val="FF0000"/>
                </a:solidFill>
              </a:rPr>
            </a:br>
            <a:r>
              <a:rPr lang="en-US" sz="1400" dirty="0">
                <a:solidFill>
                  <a:srgbClr val="FF0000"/>
                </a:solidFill>
              </a:rPr>
              <a:t>Decline from being too </a:t>
            </a:r>
            <a:r>
              <a:rPr lang="en-US" sz="1400">
                <a:solidFill>
                  <a:srgbClr val="FF0000"/>
                </a:solidFill>
              </a:rPr>
              <a:t>risk-averse</a:t>
            </a:r>
            <a:endParaRPr lang="en-US" sz="1400" dirty="0">
              <a:solidFill>
                <a:srgbClr val="FF0000"/>
              </a:solidFill>
            </a:endParaRPr>
          </a:p>
        </p:txBody>
      </p:sp>
      <p:sp>
        <p:nvSpPr>
          <p:cNvPr id="27" name="Rectangle 26">
            <a:extLst>
              <a:ext uri="{FF2B5EF4-FFF2-40B4-BE49-F238E27FC236}">
                <a16:creationId xmlns:a16="http://schemas.microsoft.com/office/drawing/2014/main" id="{B811537E-5CE2-4D99-B472-219DDA2767FF}"/>
              </a:ext>
            </a:extLst>
          </p:cNvPr>
          <p:cNvSpPr/>
          <p:nvPr/>
        </p:nvSpPr>
        <p:spPr>
          <a:xfrm>
            <a:off x="4228545" y="2277244"/>
            <a:ext cx="1593273" cy="10668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lumMod val="75000"/>
                    <a:lumOff val="25000"/>
                  </a:schemeClr>
                </a:solidFill>
              </a:rPr>
              <a:t>Ministry Mindset</a:t>
            </a:r>
            <a:br>
              <a:rPr lang="en-US" dirty="0">
                <a:solidFill>
                  <a:schemeClr val="tx1">
                    <a:lumMod val="75000"/>
                    <a:lumOff val="25000"/>
                  </a:schemeClr>
                </a:solidFill>
              </a:rPr>
            </a:br>
            <a:r>
              <a:rPr lang="en-US" dirty="0">
                <a:solidFill>
                  <a:schemeClr val="tx1">
                    <a:lumMod val="75000"/>
                    <a:lumOff val="25000"/>
                  </a:schemeClr>
                </a:solidFill>
              </a:rPr>
              <a:t>(Clan)</a:t>
            </a:r>
          </a:p>
        </p:txBody>
      </p:sp>
      <p:sp>
        <p:nvSpPr>
          <p:cNvPr id="29" name="Rectangle 28">
            <a:extLst>
              <a:ext uri="{FF2B5EF4-FFF2-40B4-BE49-F238E27FC236}">
                <a16:creationId xmlns:a16="http://schemas.microsoft.com/office/drawing/2014/main" id="{3DCD203A-D35B-4550-8AD8-48CA8A3129B4}"/>
              </a:ext>
            </a:extLst>
          </p:cNvPr>
          <p:cNvSpPr/>
          <p:nvPr/>
        </p:nvSpPr>
        <p:spPr>
          <a:xfrm>
            <a:off x="6231080" y="3633170"/>
            <a:ext cx="1524000" cy="10668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lumMod val="75000"/>
                    <a:lumOff val="25000"/>
                  </a:schemeClr>
                </a:solidFill>
              </a:rPr>
              <a:t>Business Mindset</a:t>
            </a:r>
            <a:br>
              <a:rPr lang="en-US" dirty="0">
                <a:solidFill>
                  <a:schemeClr val="tx1">
                    <a:lumMod val="75000"/>
                    <a:lumOff val="25000"/>
                  </a:schemeClr>
                </a:solidFill>
              </a:rPr>
            </a:br>
            <a:r>
              <a:rPr lang="en-US" dirty="0">
                <a:solidFill>
                  <a:schemeClr val="tx1">
                    <a:lumMod val="75000"/>
                    <a:lumOff val="25000"/>
                  </a:schemeClr>
                </a:solidFill>
              </a:rPr>
              <a:t>(Market)</a:t>
            </a:r>
          </a:p>
        </p:txBody>
      </p:sp>
      <p:sp>
        <p:nvSpPr>
          <p:cNvPr id="31" name="Rectangle 30">
            <a:extLst>
              <a:ext uri="{FF2B5EF4-FFF2-40B4-BE49-F238E27FC236}">
                <a16:creationId xmlns:a16="http://schemas.microsoft.com/office/drawing/2014/main" id="{8C6A2065-E5E7-4A14-B449-D381B2BE1016}"/>
              </a:ext>
            </a:extLst>
          </p:cNvPr>
          <p:cNvSpPr/>
          <p:nvPr/>
        </p:nvSpPr>
        <p:spPr>
          <a:xfrm>
            <a:off x="4297818" y="3596706"/>
            <a:ext cx="1524000" cy="10668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lumMod val="75000"/>
                    <a:lumOff val="25000"/>
                  </a:schemeClr>
                </a:solidFill>
              </a:rPr>
              <a:t>Control</a:t>
            </a:r>
            <a:br>
              <a:rPr lang="en-US" dirty="0">
                <a:solidFill>
                  <a:schemeClr val="tx1">
                    <a:lumMod val="75000"/>
                    <a:lumOff val="25000"/>
                  </a:schemeClr>
                </a:solidFill>
              </a:rPr>
            </a:br>
            <a:r>
              <a:rPr lang="en-US" dirty="0">
                <a:solidFill>
                  <a:schemeClr val="tx1">
                    <a:lumMod val="75000"/>
                    <a:lumOff val="25000"/>
                  </a:schemeClr>
                </a:solidFill>
              </a:rPr>
              <a:t>Mindset</a:t>
            </a:r>
            <a:br>
              <a:rPr lang="en-US" dirty="0">
                <a:solidFill>
                  <a:schemeClr val="tx1">
                    <a:lumMod val="75000"/>
                    <a:lumOff val="25000"/>
                  </a:schemeClr>
                </a:solidFill>
              </a:rPr>
            </a:br>
            <a:r>
              <a:rPr lang="en-US" dirty="0">
                <a:solidFill>
                  <a:schemeClr val="tx1">
                    <a:lumMod val="75000"/>
                    <a:lumOff val="25000"/>
                  </a:schemeClr>
                </a:solidFill>
              </a:rPr>
              <a:t>(Hierarchy)</a:t>
            </a:r>
          </a:p>
        </p:txBody>
      </p:sp>
      <p:sp>
        <p:nvSpPr>
          <p:cNvPr id="33" name="Rectangle 32">
            <a:extLst>
              <a:ext uri="{FF2B5EF4-FFF2-40B4-BE49-F238E27FC236}">
                <a16:creationId xmlns:a16="http://schemas.microsoft.com/office/drawing/2014/main" id="{5F0414BA-1A27-4CC7-9967-2505164BEC8F}"/>
              </a:ext>
            </a:extLst>
          </p:cNvPr>
          <p:cNvSpPr/>
          <p:nvPr/>
        </p:nvSpPr>
        <p:spPr>
          <a:xfrm>
            <a:off x="6164359" y="2239682"/>
            <a:ext cx="1524000" cy="10668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solidFill>
                  <a:schemeClr val="tx1">
                    <a:lumMod val="75000"/>
                    <a:lumOff val="25000"/>
                  </a:schemeClr>
                </a:solidFill>
              </a:rPr>
              <a:t>Entrepreneurial</a:t>
            </a:r>
            <a:r>
              <a:rPr lang="en-US" sz="1600" dirty="0">
                <a:solidFill>
                  <a:schemeClr val="tx1">
                    <a:lumMod val="75000"/>
                    <a:lumOff val="25000"/>
                  </a:schemeClr>
                </a:solidFill>
              </a:rPr>
              <a:t> </a:t>
            </a:r>
            <a:r>
              <a:rPr lang="en-US" dirty="0">
                <a:solidFill>
                  <a:schemeClr val="tx1">
                    <a:lumMod val="75000"/>
                    <a:lumOff val="25000"/>
                  </a:schemeClr>
                </a:solidFill>
              </a:rPr>
              <a:t>Mindset</a:t>
            </a:r>
            <a:br>
              <a:rPr lang="en-US" dirty="0">
                <a:solidFill>
                  <a:schemeClr val="tx1">
                    <a:lumMod val="75000"/>
                    <a:lumOff val="25000"/>
                  </a:schemeClr>
                </a:solidFill>
              </a:rPr>
            </a:br>
            <a:r>
              <a:rPr lang="en-US" dirty="0">
                <a:solidFill>
                  <a:schemeClr val="tx1">
                    <a:lumMod val="75000"/>
                    <a:lumOff val="25000"/>
                  </a:schemeClr>
                </a:solidFill>
              </a:rPr>
              <a:t>(Adhocracy)</a:t>
            </a:r>
          </a:p>
        </p:txBody>
      </p:sp>
      <p:graphicFrame>
        <p:nvGraphicFramePr>
          <p:cNvPr id="22" name="Diagram 21">
            <a:extLst>
              <a:ext uri="{FF2B5EF4-FFF2-40B4-BE49-F238E27FC236}">
                <a16:creationId xmlns:a16="http://schemas.microsoft.com/office/drawing/2014/main" id="{D003B667-952E-4777-96E1-AF4FCACC1D9A}"/>
              </a:ext>
            </a:extLst>
          </p:cNvPr>
          <p:cNvGraphicFramePr/>
          <p:nvPr/>
        </p:nvGraphicFramePr>
        <p:xfrm>
          <a:off x="7344401" y="6166415"/>
          <a:ext cx="1531426" cy="31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8" name="Diagram 27">
            <a:extLst>
              <a:ext uri="{FF2B5EF4-FFF2-40B4-BE49-F238E27FC236}">
                <a16:creationId xmlns:a16="http://schemas.microsoft.com/office/drawing/2014/main" id="{04DA6061-9E10-4C99-8EB8-290FC5C578BC}"/>
              </a:ext>
            </a:extLst>
          </p:cNvPr>
          <p:cNvGraphicFramePr/>
          <p:nvPr/>
        </p:nvGraphicFramePr>
        <p:xfrm>
          <a:off x="7339490" y="6170723"/>
          <a:ext cx="2940136" cy="3151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84979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higherlogicdownload.s3.amazonaws.com/ASTC/a6c0f3de-e0b1-4198-8ab7-01cee4a55b00/UploadedImages/competing-values-framework.jpg">
            <a:extLst>
              <a:ext uri="{FF2B5EF4-FFF2-40B4-BE49-F238E27FC236}">
                <a16:creationId xmlns:a16="http://schemas.microsoft.com/office/drawing/2014/main" id="{3C169203-A008-41E4-9126-4B6C2D29FBBC}"/>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3886200" y="1371599"/>
            <a:ext cx="4876800" cy="4884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75C865-02D8-4DB4-BB18-397A3F1E7405}"/>
              </a:ext>
            </a:extLst>
          </p:cNvPr>
          <p:cNvSpPr>
            <a:spLocks noGrp="1"/>
          </p:cNvSpPr>
          <p:nvPr>
            <p:ph type="title"/>
          </p:nvPr>
        </p:nvSpPr>
        <p:spPr/>
        <p:txBody>
          <a:bodyPr/>
          <a:lstStyle/>
          <a:p>
            <a:r>
              <a:rPr lang="en-US" dirty="0"/>
              <a:t>Using OCAI to Direct Staff Training &amp; Organizational Change</a:t>
            </a:r>
          </a:p>
        </p:txBody>
      </p:sp>
      <p:sp>
        <p:nvSpPr>
          <p:cNvPr id="4" name="TextBox 3">
            <a:extLst>
              <a:ext uri="{FF2B5EF4-FFF2-40B4-BE49-F238E27FC236}">
                <a16:creationId xmlns:a16="http://schemas.microsoft.com/office/drawing/2014/main" id="{9E99A68B-D62C-4B84-8ADA-B779E79534F7}"/>
              </a:ext>
            </a:extLst>
          </p:cNvPr>
          <p:cNvSpPr txBox="1"/>
          <p:nvPr/>
        </p:nvSpPr>
        <p:spPr>
          <a:xfrm>
            <a:off x="8610600" y="1143000"/>
            <a:ext cx="3082190" cy="1600438"/>
          </a:xfrm>
          <a:prstGeom prst="rect">
            <a:avLst/>
          </a:prstGeom>
          <a:noFill/>
        </p:spPr>
        <p:txBody>
          <a:bodyPr wrap="square" rtlCol="0">
            <a:spAutoFit/>
          </a:bodyPr>
          <a:lstStyle/>
          <a:p>
            <a:r>
              <a:rPr lang="en-US" sz="1400" b="1" u="sng" dirty="0"/>
              <a:t>Innovation Competencies</a:t>
            </a:r>
          </a:p>
          <a:p>
            <a:r>
              <a:rPr lang="en-US" sz="1400" dirty="0"/>
              <a:t>Social Entrepreneurship</a:t>
            </a:r>
          </a:p>
          <a:p>
            <a:r>
              <a:rPr lang="en-US" sz="1400" dirty="0"/>
              <a:t>Entrepreneurship</a:t>
            </a:r>
          </a:p>
          <a:p>
            <a:r>
              <a:rPr lang="en-US" sz="1400" dirty="0"/>
              <a:t>Leadership in Under-Resourced</a:t>
            </a:r>
            <a:br>
              <a:rPr lang="en-US" sz="1400" dirty="0"/>
            </a:br>
            <a:r>
              <a:rPr lang="en-US" sz="1400" dirty="0"/>
              <a:t>  Communities</a:t>
            </a:r>
          </a:p>
          <a:p>
            <a:r>
              <a:rPr lang="en-US" sz="1400" dirty="0"/>
              <a:t>Educational Program Development</a:t>
            </a:r>
          </a:p>
          <a:p>
            <a:r>
              <a:rPr lang="en-US" sz="1400" dirty="0"/>
              <a:t>Transformational Change Leadership</a:t>
            </a:r>
          </a:p>
        </p:txBody>
      </p:sp>
      <p:sp>
        <p:nvSpPr>
          <p:cNvPr id="6" name="TextBox 5">
            <a:extLst>
              <a:ext uri="{FF2B5EF4-FFF2-40B4-BE49-F238E27FC236}">
                <a16:creationId xmlns:a16="http://schemas.microsoft.com/office/drawing/2014/main" id="{16F6A6FB-94B8-42B7-B8A4-7388718F931D}"/>
              </a:ext>
            </a:extLst>
          </p:cNvPr>
          <p:cNvSpPr txBox="1"/>
          <p:nvPr/>
        </p:nvSpPr>
        <p:spPr>
          <a:xfrm>
            <a:off x="8534400" y="4744180"/>
            <a:ext cx="3082190" cy="1384995"/>
          </a:xfrm>
          <a:prstGeom prst="rect">
            <a:avLst/>
          </a:prstGeom>
          <a:noFill/>
        </p:spPr>
        <p:txBody>
          <a:bodyPr wrap="none" rtlCol="0">
            <a:spAutoFit/>
          </a:bodyPr>
          <a:lstStyle/>
          <a:p>
            <a:r>
              <a:rPr lang="en-US" sz="1400" b="1" u="sng" dirty="0"/>
              <a:t>Business &amp; Funding Competencies</a:t>
            </a:r>
          </a:p>
          <a:p>
            <a:r>
              <a:rPr lang="en-US" sz="1400" dirty="0"/>
              <a:t>Marketing</a:t>
            </a:r>
          </a:p>
          <a:p>
            <a:r>
              <a:rPr lang="en-US" sz="1400" dirty="0"/>
              <a:t>Grant Writing</a:t>
            </a:r>
          </a:p>
          <a:p>
            <a:r>
              <a:rPr lang="en-US" sz="1400" dirty="0"/>
              <a:t>Nonprofit Fundraising</a:t>
            </a:r>
          </a:p>
          <a:p>
            <a:r>
              <a:rPr lang="en-US" sz="1400" dirty="0"/>
              <a:t>Nonprofit Managerial Accounting</a:t>
            </a:r>
          </a:p>
          <a:p>
            <a:r>
              <a:rPr lang="en-US" sz="1400" dirty="0"/>
              <a:t>Introduction to Business</a:t>
            </a:r>
          </a:p>
        </p:txBody>
      </p:sp>
      <p:sp>
        <p:nvSpPr>
          <p:cNvPr id="7" name="TextBox 6">
            <a:extLst>
              <a:ext uri="{FF2B5EF4-FFF2-40B4-BE49-F238E27FC236}">
                <a16:creationId xmlns:a16="http://schemas.microsoft.com/office/drawing/2014/main" id="{18F5AE23-B2AB-4BBE-A88E-4B3AB2F770EB}"/>
              </a:ext>
            </a:extLst>
          </p:cNvPr>
          <p:cNvSpPr txBox="1"/>
          <p:nvPr/>
        </p:nvSpPr>
        <p:spPr>
          <a:xfrm>
            <a:off x="457200" y="4660299"/>
            <a:ext cx="3654847" cy="1169551"/>
          </a:xfrm>
          <a:prstGeom prst="rect">
            <a:avLst/>
          </a:prstGeom>
          <a:noFill/>
        </p:spPr>
        <p:txBody>
          <a:bodyPr wrap="none" rtlCol="0">
            <a:spAutoFit/>
          </a:bodyPr>
          <a:lstStyle/>
          <a:p>
            <a:r>
              <a:rPr lang="en-US" sz="1400" b="1" u="sng" dirty="0"/>
              <a:t>Operations &amp; Governance Competencies</a:t>
            </a:r>
            <a:r>
              <a:rPr lang="en-US" sz="1400" b="1" dirty="0"/>
              <a:t> </a:t>
            </a:r>
            <a:endParaRPr lang="en-US" sz="1400" b="1" u="sng" dirty="0"/>
          </a:p>
          <a:p>
            <a:r>
              <a:rPr lang="en-US" sz="1400" dirty="0"/>
              <a:t>Nonprofit Human Resources</a:t>
            </a:r>
          </a:p>
          <a:p>
            <a:r>
              <a:rPr lang="en-US" sz="1400" dirty="0"/>
              <a:t>Executive Leadership &amp; Board Development</a:t>
            </a:r>
          </a:p>
          <a:p>
            <a:r>
              <a:rPr lang="en-US" sz="1400" dirty="0"/>
              <a:t>Nonprofit Financial Accounting</a:t>
            </a:r>
          </a:p>
          <a:p>
            <a:r>
              <a:rPr lang="en-US" sz="1400" dirty="0"/>
              <a:t>Project Management</a:t>
            </a:r>
          </a:p>
        </p:txBody>
      </p:sp>
      <p:sp>
        <p:nvSpPr>
          <p:cNvPr id="11" name="TextBox 10">
            <a:extLst>
              <a:ext uri="{FF2B5EF4-FFF2-40B4-BE49-F238E27FC236}">
                <a16:creationId xmlns:a16="http://schemas.microsoft.com/office/drawing/2014/main" id="{A3BD22F4-CA7A-4C56-924D-130D447C0E30}"/>
              </a:ext>
            </a:extLst>
          </p:cNvPr>
          <p:cNvSpPr txBox="1"/>
          <p:nvPr/>
        </p:nvSpPr>
        <p:spPr>
          <a:xfrm>
            <a:off x="5746461" y="3352800"/>
            <a:ext cx="1156279" cy="923330"/>
          </a:xfrm>
          <a:prstGeom prst="rect">
            <a:avLst/>
          </a:prstGeom>
          <a:solidFill>
            <a:schemeClr val="accent2">
              <a:alpha val="55000"/>
            </a:schemeClr>
          </a:solidFill>
        </p:spPr>
        <p:txBody>
          <a:bodyPr wrap="none" rtlCol="0">
            <a:spAutoFit/>
          </a:bodyPr>
          <a:lstStyle/>
          <a:p>
            <a:pPr algn="ctr"/>
            <a:r>
              <a:rPr lang="en-US" dirty="0"/>
              <a:t>Balanced</a:t>
            </a:r>
            <a:br>
              <a:rPr lang="en-US" dirty="0"/>
            </a:br>
            <a:r>
              <a:rPr lang="en-US" dirty="0"/>
              <a:t>Christian</a:t>
            </a:r>
            <a:br>
              <a:rPr lang="en-US" dirty="0"/>
            </a:br>
            <a:r>
              <a:rPr lang="en-US" dirty="0"/>
              <a:t>Programs</a:t>
            </a:r>
          </a:p>
        </p:txBody>
      </p:sp>
      <p:sp>
        <p:nvSpPr>
          <p:cNvPr id="10" name="Rectangle 9">
            <a:extLst>
              <a:ext uri="{FF2B5EF4-FFF2-40B4-BE49-F238E27FC236}">
                <a16:creationId xmlns:a16="http://schemas.microsoft.com/office/drawing/2014/main" id="{6579F0D2-835A-4CD8-AF9E-ECDE3D873CAC}"/>
              </a:ext>
            </a:extLst>
          </p:cNvPr>
          <p:cNvSpPr/>
          <p:nvPr/>
        </p:nvSpPr>
        <p:spPr>
          <a:xfrm>
            <a:off x="4422888" y="2209800"/>
            <a:ext cx="1593273"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Ministry Mindset</a:t>
            </a:r>
          </a:p>
        </p:txBody>
      </p:sp>
      <p:sp>
        <p:nvSpPr>
          <p:cNvPr id="13" name="Rectangle 12">
            <a:extLst>
              <a:ext uri="{FF2B5EF4-FFF2-40B4-BE49-F238E27FC236}">
                <a16:creationId xmlns:a16="http://schemas.microsoft.com/office/drawing/2014/main" id="{C4CFE6DC-0947-476B-B7F5-EF2C1EFFBF90}"/>
              </a:ext>
            </a:extLst>
          </p:cNvPr>
          <p:cNvSpPr/>
          <p:nvPr/>
        </p:nvSpPr>
        <p:spPr>
          <a:xfrm>
            <a:off x="6781800" y="4343400"/>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Business Mindset</a:t>
            </a:r>
          </a:p>
        </p:txBody>
      </p:sp>
      <p:sp>
        <p:nvSpPr>
          <p:cNvPr id="15" name="Rectangle 14">
            <a:extLst>
              <a:ext uri="{FF2B5EF4-FFF2-40B4-BE49-F238E27FC236}">
                <a16:creationId xmlns:a16="http://schemas.microsoft.com/office/drawing/2014/main" id="{97F3D866-174E-4FC7-88EF-87FB19E8DD23}"/>
              </a:ext>
            </a:extLst>
          </p:cNvPr>
          <p:cNvSpPr/>
          <p:nvPr/>
        </p:nvSpPr>
        <p:spPr>
          <a:xfrm>
            <a:off x="4492162" y="4350343"/>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Operations</a:t>
            </a:r>
            <a:br>
              <a:rPr lang="en-US" dirty="0"/>
            </a:br>
            <a:r>
              <a:rPr lang="en-US" dirty="0"/>
              <a:t>Mindset</a:t>
            </a:r>
          </a:p>
        </p:txBody>
      </p:sp>
      <p:sp>
        <p:nvSpPr>
          <p:cNvPr id="16" name="Rectangle 15">
            <a:extLst>
              <a:ext uri="{FF2B5EF4-FFF2-40B4-BE49-F238E27FC236}">
                <a16:creationId xmlns:a16="http://schemas.microsoft.com/office/drawing/2014/main" id="{673C97F5-E432-48AC-BC06-BA95BEE338A4}"/>
              </a:ext>
            </a:extLst>
          </p:cNvPr>
          <p:cNvSpPr/>
          <p:nvPr/>
        </p:nvSpPr>
        <p:spPr>
          <a:xfrm>
            <a:off x="6781800" y="2209800"/>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t>Entrepreneurial</a:t>
            </a:r>
            <a:r>
              <a:rPr lang="en-US" sz="1600" dirty="0"/>
              <a:t> </a:t>
            </a:r>
            <a:r>
              <a:rPr lang="en-US" dirty="0"/>
              <a:t>Mindset</a:t>
            </a:r>
          </a:p>
        </p:txBody>
      </p:sp>
      <p:sp>
        <p:nvSpPr>
          <p:cNvPr id="14" name="TextBox 13">
            <a:extLst>
              <a:ext uri="{FF2B5EF4-FFF2-40B4-BE49-F238E27FC236}">
                <a16:creationId xmlns:a16="http://schemas.microsoft.com/office/drawing/2014/main" id="{5C11EA46-9118-4F59-8A3F-6923626147EB}"/>
              </a:ext>
            </a:extLst>
          </p:cNvPr>
          <p:cNvSpPr txBox="1"/>
          <p:nvPr/>
        </p:nvSpPr>
        <p:spPr>
          <a:xfrm>
            <a:off x="1248006" y="588999"/>
            <a:ext cx="9695988" cy="400110"/>
          </a:xfrm>
          <a:prstGeom prst="rect">
            <a:avLst/>
          </a:prstGeom>
          <a:noFill/>
        </p:spPr>
        <p:txBody>
          <a:bodyPr wrap="none" rtlCol="0">
            <a:spAutoFit/>
          </a:bodyPr>
          <a:lstStyle/>
          <a:p>
            <a:r>
              <a:rPr lang="en-US" sz="2000" b="1" dirty="0">
                <a:solidFill>
                  <a:srgbClr val="FF0000"/>
                </a:solidFill>
              </a:rPr>
              <a:t>Promote Staff Training in Direction You Want the Organization to Move Toward</a:t>
            </a:r>
          </a:p>
        </p:txBody>
      </p:sp>
      <p:sp>
        <p:nvSpPr>
          <p:cNvPr id="23" name="TextBox 22">
            <a:extLst>
              <a:ext uri="{FF2B5EF4-FFF2-40B4-BE49-F238E27FC236}">
                <a16:creationId xmlns:a16="http://schemas.microsoft.com/office/drawing/2014/main" id="{D5678D31-3A2B-4107-92F3-2A2C8DD35313}"/>
              </a:ext>
            </a:extLst>
          </p:cNvPr>
          <p:cNvSpPr txBox="1"/>
          <p:nvPr/>
        </p:nvSpPr>
        <p:spPr>
          <a:xfrm>
            <a:off x="733410" y="1105172"/>
            <a:ext cx="3861034" cy="2031325"/>
          </a:xfrm>
          <a:prstGeom prst="rect">
            <a:avLst/>
          </a:prstGeom>
          <a:noFill/>
        </p:spPr>
        <p:txBody>
          <a:bodyPr wrap="square" rtlCol="0">
            <a:spAutoFit/>
          </a:bodyPr>
          <a:lstStyle/>
          <a:p>
            <a:r>
              <a:rPr lang="en-US" sz="1400" b="1" u="sng" dirty="0"/>
              <a:t>Ministry &amp; Relational Competencies</a:t>
            </a:r>
          </a:p>
          <a:p>
            <a:r>
              <a:rPr lang="en-US" sz="1400" dirty="0"/>
              <a:t>• Cross-Cultural Management &amp; Ministry</a:t>
            </a:r>
          </a:p>
          <a:p>
            <a:r>
              <a:rPr lang="en-US" sz="1400" dirty="0"/>
              <a:t>• Christian Community Development </a:t>
            </a:r>
          </a:p>
          <a:p>
            <a:r>
              <a:rPr lang="en-US" sz="1400" dirty="0"/>
              <a:t>• Urban Youth Ministry</a:t>
            </a:r>
          </a:p>
          <a:p>
            <a:r>
              <a:rPr lang="en-US" sz="1400" dirty="0"/>
              <a:t>• Organizational Behavior</a:t>
            </a:r>
          </a:p>
          <a:p>
            <a:r>
              <a:rPr lang="en-US" sz="1400" dirty="0"/>
              <a:t>• Vocation, Calling &amp; Purpose of Work </a:t>
            </a:r>
          </a:p>
          <a:p>
            <a:r>
              <a:rPr lang="en-US" sz="1400" dirty="0"/>
              <a:t>• Technology, Life Balance &amp; Addiction</a:t>
            </a:r>
          </a:p>
          <a:p>
            <a:r>
              <a:rPr lang="en-US" sz="1400" dirty="0"/>
              <a:t>• Bible &amp; Theology Courses</a:t>
            </a:r>
          </a:p>
          <a:p>
            <a:r>
              <a:rPr lang="en-US" sz="1400" dirty="0"/>
              <a:t>• Counseling Courses</a:t>
            </a:r>
            <a:endParaRPr lang="en-US" sz="1400" b="1" dirty="0">
              <a:solidFill>
                <a:srgbClr val="FF0000"/>
              </a:solidFill>
            </a:endParaRPr>
          </a:p>
        </p:txBody>
      </p:sp>
      <p:sp>
        <p:nvSpPr>
          <p:cNvPr id="24" name="Right Brace 23">
            <a:extLst>
              <a:ext uri="{FF2B5EF4-FFF2-40B4-BE49-F238E27FC236}">
                <a16:creationId xmlns:a16="http://schemas.microsoft.com/office/drawing/2014/main" id="{89D750A5-BBCF-4E33-815E-1916E0C5DE7B}"/>
              </a:ext>
            </a:extLst>
          </p:cNvPr>
          <p:cNvSpPr/>
          <p:nvPr/>
        </p:nvSpPr>
        <p:spPr>
          <a:xfrm flipH="1">
            <a:off x="716005" y="1398081"/>
            <a:ext cx="89802" cy="616526"/>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8675F39C-00D1-4289-B98A-353A220CD8D9}"/>
              </a:ext>
            </a:extLst>
          </p:cNvPr>
          <p:cNvSpPr txBox="1"/>
          <p:nvPr/>
        </p:nvSpPr>
        <p:spPr>
          <a:xfrm rot="16200000">
            <a:off x="-170831" y="1138729"/>
            <a:ext cx="1427019" cy="323358"/>
          </a:xfrm>
          <a:prstGeom prst="rect">
            <a:avLst/>
          </a:prstGeom>
          <a:noFill/>
        </p:spPr>
        <p:txBody>
          <a:bodyPr wrap="square" rtlCol="0">
            <a:spAutoFit/>
          </a:bodyPr>
          <a:lstStyle/>
          <a:p>
            <a:pPr>
              <a:lnSpc>
                <a:spcPts val="900"/>
              </a:lnSpc>
            </a:pPr>
            <a:r>
              <a:rPr lang="en-US" sz="1000" dirty="0"/>
              <a:t>Cross-cultural </a:t>
            </a:r>
          </a:p>
          <a:p>
            <a:pPr>
              <a:lnSpc>
                <a:spcPts val="900"/>
              </a:lnSpc>
            </a:pPr>
            <a:r>
              <a:rPr lang="en-US" sz="1000" dirty="0"/>
              <a:t>Competencies</a:t>
            </a:r>
          </a:p>
        </p:txBody>
      </p:sp>
      <p:sp>
        <p:nvSpPr>
          <p:cNvPr id="28" name="TextBox 27">
            <a:extLst>
              <a:ext uri="{FF2B5EF4-FFF2-40B4-BE49-F238E27FC236}">
                <a16:creationId xmlns:a16="http://schemas.microsoft.com/office/drawing/2014/main" id="{D116CF80-306A-4399-954F-AC5EA9D75FF3}"/>
              </a:ext>
            </a:extLst>
          </p:cNvPr>
          <p:cNvSpPr txBox="1"/>
          <p:nvPr/>
        </p:nvSpPr>
        <p:spPr>
          <a:xfrm rot="16200000">
            <a:off x="135118" y="2420391"/>
            <a:ext cx="815123" cy="323358"/>
          </a:xfrm>
          <a:prstGeom prst="rect">
            <a:avLst/>
          </a:prstGeom>
          <a:noFill/>
        </p:spPr>
        <p:txBody>
          <a:bodyPr wrap="square" rtlCol="0">
            <a:spAutoFit/>
          </a:bodyPr>
          <a:lstStyle/>
          <a:p>
            <a:pPr>
              <a:lnSpc>
                <a:spcPts val="900"/>
              </a:lnSpc>
            </a:pPr>
            <a:r>
              <a:rPr lang="en-US" sz="1000" dirty="0"/>
              <a:t>Spiritual</a:t>
            </a:r>
            <a:br>
              <a:rPr lang="en-US" sz="1000" dirty="0"/>
            </a:br>
            <a:r>
              <a:rPr lang="en-US" sz="1000" dirty="0"/>
              <a:t>Formation</a:t>
            </a:r>
          </a:p>
        </p:txBody>
      </p:sp>
      <p:sp>
        <p:nvSpPr>
          <p:cNvPr id="29" name="Right Brace 28">
            <a:extLst>
              <a:ext uri="{FF2B5EF4-FFF2-40B4-BE49-F238E27FC236}">
                <a16:creationId xmlns:a16="http://schemas.microsoft.com/office/drawing/2014/main" id="{358DD9B2-F6AB-49EB-9057-17C1A6D52421}"/>
              </a:ext>
            </a:extLst>
          </p:cNvPr>
          <p:cNvSpPr/>
          <p:nvPr/>
        </p:nvSpPr>
        <p:spPr>
          <a:xfrm flipH="1">
            <a:off x="733410" y="2270682"/>
            <a:ext cx="82624" cy="802109"/>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1" name="Diagram 30">
            <a:extLst>
              <a:ext uri="{FF2B5EF4-FFF2-40B4-BE49-F238E27FC236}">
                <a16:creationId xmlns:a16="http://schemas.microsoft.com/office/drawing/2014/main" id="{E6E18A38-D419-4DE0-898E-4F3A3184B865}"/>
              </a:ext>
            </a:extLst>
          </p:cNvPr>
          <p:cNvGraphicFramePr/>
          <p:nvPr>
            <p:extLst>
              <p:ext uri="{D42A27DB-BD31-4B8C-83A1-F6EECF244321}">
                <p14:modId xmlns:p14="http://schemas.microsoft.com/office/powerpoint/2010/main" val="1240826701"/>
              </p:ext>
            </p:extLst>
          </p:nvPr>
        </p:nvGraphicFramePr>
        <p:xfrm>
          <a:off x="7339490" y="6170723"/>
          <a:ext cx="2940136" cy="315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494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23" grpId="0"/>
      <p:bldP spid="24" grpId="0" animBg="1"/>
      <p:bldP spid="25" grpId="0"/>
      <p:bldP spid="28" grpId="0"/>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482D4F-18A8-492B-AA87-98D4769134FB}"/>
              </a:ext>
            </a:extLst>
          </p:cNvPr>
          <p:cNvSpPr>
            <a:spLocks noGrp="1"/>
          </p:cNvSpPr>
          <p:nvPr>
            <p:ph type="title"/>
          </p:nvPr>
        </p:nvSpPr>
        <p:spPr/>
        <p:txBody>
          <a:bodyPr/>
          <a:lstStyle/>
          <a:p>
            <a:r>
              <a:rPr lang="en-US" dirty="0"/>
              <a:t>Citygate Network Life-Transformation Program Theory of Change</a:t>
            </a:r>
          </a:p>
        </p:txBody>
      </p:sp>
      <p:pic>
        <p:nvPicPr>
          <p:cNvPr id="6" name="Picture 5">
            <a:extLst>
              <a:ext uri="{FF2B5EF4-FFF2-40B4-BE49-F238E27FC236}">
                <a16:creationId xmlns:a16="http://schemas.microsoft.com/office/drawing/2014/main" id="{5C8F533F-8F0E-4234-B93B-9E158647E0CD}"/>
              </a:ext>
            </a:extLst>
          </p:cNvPr>
          <p:cNvPicPr>
            <a:picLocks noChangeAspect="1"/>
          </p:cNvPicPr>
          <p:nvPr/>
        </p:nvPicPr>
        <p:blipFill rotWithShape="1">
          <a:blip r:embed="rId3">
            <a:extLst>
              <a:ext uri="{28A0092B-C50C-407E-A947-70E740481C1C}">
                <a14:useLocalDpi xmlns:a14="http://schemas.microsoft.com/office/drawing/2010/main" val="0"/>
              </a:ext>
            </a:extLst>
          </a:blip>
          <a:srcRect l="1100" t="1071" r="2606" b="1703"/>
          <a:stretch/>
        </p:blipFill>
        <p:spPr>
          <a:xfrm>
            <a:off x="3196242" y="466011"/>
            <a:ext cx="6080426" cy="6068278"/>
          </a:xfrm>
          <a:prstGeom prst="rect">
            <a:avLst/>
          </a:prstGeom>
        </p:spPr>
      </p:pic>
      <p:sp>
        <p:nvSpPr>
          <p:cNvPr id="9" name="Right Brace 8">
            <a:extLst>
              <a:ext uri="{FF2B5EF4-FFF2-40B4-BE49-F238E27FC236}">
                <a16:creationId xmlns:a16="http://schemas.microsoft.com/office/drawing/2014/main" id="{DA4B2744-2D55-4D4F-ABBC-1B8054B3D59A}"/>
              </a:ext>
            </a:extLst>
          </p:cNvPr>
          <p:cNvSpPr/>
          <p:nvPr/>
        </p:nvSpPr>
        <p:spPr>
          <a:xfrm>
            <a:off x="9433514" y="3477905"/>
            <a:ext cx="129653" cy="370764"/>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ight Brace 9">
            <a:extLst>
              <a:ext uri="{FF2B5EF4-FFF2-40B4-BE49-F238E27FC236}">
                <a16:creationId xmlns:a16="http://schemas.microsoft.com/office/drawing/2014/main" id="{E5506928-7D42-4C07-B3E1-1514EB3092BB}"/>
              </a:ext>
            </a:extLst>
          </p:cNvPr>
          <p:cNvSpPr/>
          <p:nvPr/>
        </p:nvSpPr>
        <p:spPr>
          <a:xfrm>
            <a:off x="9433514" y="1958455"/>
            <a:ext cx="129653" cy="1470546"/>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81F7FB38-568E-4FEE-B2D3-D9C7218410A8}"/>
              </a:ext>
            </a:extLst>
          </p:cNvPr>
          <p:cNvSpPr txBox="1"/>
          <p:nvPr/>
        </p:nvSpPr>
        <p:spPr>
          <a:xfrm>
            <a:off x="9588885" y="2232063"/>
            <a:ext cx="1339662" cy="1138773"/>
          </a:xfrm>
          <a:prstGeom prst="rect">
            <a:avLst/>
          </a:prstGeom>
          <a:noFill/>
        </p:spPr>
        <p:txBody>
          <a:bodyPr wrap="none" rtlCol="0">
            <a:spAutoFit/>
          </a:bodyPr>
          <a:lstStyle/>
          <a:p>
            <a:r>
              <a:rPr lang="en-US" dirty="0"/>
              <a:t>Residential</a:t>
            </a:r>
          </a:p>
          <a:p>
            <a:r>
              <a:rPr lang="en-US" dirty="0"/>
              <a:t>Recovery</a:t>
            </a:r>
            <a:br>
              <a:rPr lang="en-US" dirty="0"/>
            </a:br>
            <a:r>
              <a:rPr lang="en-US" dirty="0"/>
              <a:t>Program</a:t>
            </a:r>
          </a:p>
          <a:p>
            <a:r>
              <a:rPr lang="en-US" sz="1400" dirty="0"/>
              <a:t>(rehabilitation)</a:t>
            </a:r>
          </a:p>
        </p:txBody>
      </p:sp>
      <p:sp>
        <p:nvSpPr>
          <p:cNvPr id="12" name="TextBox 11">
            <a:extLst>
              <a:ext uri="{FF2B5EF4-FFF2-40B4-BE49-F238E27FC236}">
                <a16:creationId xmlns:a16="http://schemas.microsoft.com/office/drawing/2014/main" id="{DB6A3BAA-7EF6-4D5C-85D7-4D1D64871201}"/>
              </a:ext>
            </a:extLst>
          </p:cNvPr>
          <p:cNvSpPr txBox="1"/>
          <p:nvPr/>
        </p:nvSpPr>
        <p:spPr>
          <a:xfrm>
            <a:off x="9593395" y="3387004"/>
            <a:ext cx="1718547" cy="861774"/>
          </a:xfrm>
          <a:prstGeom prst="rect">
            <a:avLst/>
          </a:prstGeom>
          <a:noFill/>
        </p:spPr>
        <p:txBody>
          <a:bodyPr wrap="none" rtlCol="0">
            <a:spAutoFit/>
          </a:bodyPr>
          <a:lstStyle/>
          <a:p>
            <a:r>
              <a:rPr lang="en-US" dirty="0"/>
              <a:t>Shelter &amp; Food</a:t>
            </a:r>
            <a:br>
              <a:rPr lang="en-US" dirty="0"/>
            </a:br>
            <a:r>
              <a:rPr lang="en-US" dirty="0"/>
              <a:t>Programs</a:t>
            </a:r>
            <a:br>
              <a:rPr lang="en-US" dirty="0"/>
            </a:br>
            <a:r>
              <a:rPr lang="en-US" sz="1400" dirty="0"/>
              <a:t>(relief)</a:t>
            </a:r>
            <a:endParaRPr lang="en-US" dirty="0"/>
          </a:p>
        </p:txBody>
      </p:sp>
      <p:sp>
        <p:nvSpPr>
          <p:cNvPr id="13" name="TextBox 12">
            <a:extLst>
              <a:ext uri="{FF2B5EF4-FFF2-40B4-BE49-F238E27FC236}">
                <a16:creationId xmlns:a16="http://schemas.microsoft.com/office/drawing/2014/main" id="{65F17DD8-FB14-46C3-A902-A7834083E1B9}"/>
              </a:ext>
            </a:extLst>
          </p:cNvPr>
          <p:cNvSpPr txBox="1"/>
          <p:nvPr/>
        </p:nvSpPr>
        <p:spPr>
          <a:xfrm>
            <a:off x="9563167" y="839033"/>
            <a:ext cx="2153731" cy="1138773"/>
          </a:xfrm>
          <a:prstGeom prst="rect">
            <a:avLst/>
          </a:prstGeom>
          <a:noFill/>
        </p:spPr>
        <p:txBody>
          <a:bodyPr wrap="none" rtlCol="0">
            <a:spAutoFit/>
          </a:bodyPr>
          <a:lstStyle/>
          <a:p>
            <a:r>
              <a:rPr lang="en-US" dirty="0"/>
              <a:t>After-care/</a:t>
            </a:r>
          </a:p>
          <a:p>
            <a:r>
              <a:rPr lang="en-US" dirty="0"/>
              <a:t>Transition </a:t>
            </a:r>
            <a:br>
              <a:rPr lang="en-US" dirty="0"/>
            </a:br>
            <a:r>
              <a:rPr lang="en-US" dirty="0"/>
              <a:t>Program</a:t>
            </a:r>
          </a:p>
          <a:p>
            <a:r>
              <a:rPr lang="en-US" sz="1400" dirty="0"/>
              <a:t>(individual development)</a:t>
            </a:r>
          </a:p>
        </p:txBody>
      </p:sp>
      <p:sp>
        <p:nvSpPr>
          <p:cNvPr id="14" name="Right Brace 13">
            <a:extLst>
              <a:ext uri="{FF2B5EF4-FFF2-40B4-BE49-F238E27FC236}">
                <a16:creationId xmlns:a16="http://schemas.microsoft.com/office/drawing/2014/main" id="{78FAF2FE-A7F1-402B-BCDE-CB4CFECF3E59}"/>
              </a:ext>
            </a:extLst>
          </p:cNvPr>
          <p:cNvSpPr/>
          <p:nvPr/>
        </p:nvSpPr>
        <p:spPr>
          <a:xfrm>
            <a:off x="9433514" y="736979"/>
            <a:ext cx="129653" cy="1172572"/>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6D24EE8A-0DED-4F39-9B4B-228D44338415}"/>
              </a:ext>
            </a:extLst>
          </p:cNvPr>
          <p:cNvSpPr txBox="1"/>
          <p:nvPr/>
        </p:nvSpPr>
        <p:spPr>
          <a:xfrm>
            <a:off x="273349" y="477737"/>
            <a:ext cx="3217629" cy="3231654"/>
          </a:xfrm>
          <a:prstGeom prst="rect">
            <a:avLst/>
          </a:prstGeom>
          <a:noFill/>
        </p:spPr>
        <p:txBody>
          <a:bodyPr wrap="square" rtlCol="0">
            <a:spAutoFit/>
          </a:bodyPr>
          <a:lstStyle/>
          <a:p>
            <a:r>
              <a:rPr lang="en-US" sz="1200" b="1" i="0" dirty="0">
                <a:solidFill>
                  <a:schemeClr val="bg1">
                    <a:lumMod val="75000"/>
                  </a:schemeClr>
                </a:solidFill>
                <a:effectLst/>
                <a:latin typeface="Lato" panose="020F0502020204030203" pitchFamily="34" charset="0"/>
              </a:rPr>
              <a:t>Serving</a:t>
            </a:r>
            <a:r>
              <a:rPr lang="en-US" sz="1200" b="0" i="0" dirty="0">
                <a:solidFill>
                  <a:schemeClr val="bg1">
                    <a:lumMod val="75000"/>
                  </a:schemeClr>
                </a:solidFill>
                <a:effectLst/>
                <a:latin typeface="Lato" panose="020F0502020204030203" pitchFamily="34" charset="0"/>
              </a:rPr>
              <a:t>: giving back to the community through missional living.</a:t>
            </a:r>
          </a:p>
          <a:p>
            <a:r>
              <a:rPr lang="en-US" sz="1200" b="1" i="0" dirty="0">
                <a:solidFill>
                  <a:schemeClr val="bg1">
                    <a:lumMod val="75000"/>
                  </a:schemeClr>
                </a:solidFill>
                <a:effectLst/>
                <a:latin typeface="Lato" panose="020F0502020204030203" pitchFamily="34" charset="0"/>
              </a:rPr>
              <a:t>Settled</a:t>
            </a:r>
            <a:r>
              <a:rPr lang="en-US" sz="1200" b="0" i="0" dirty="0">
                <a:solidFill>
                  <a:schemeClr val="bg1">
                    <a:lumMod val="75000"/>
                  </a:schemeClr>
                </a:solidFill>
                <a:effectLst/>
                <a:latin typeface="Lato" panose="020F0502020204030203" pitchFamily="34" charset="0"/>
              </a:rPr>
              <a:t>: benefitting from having the same safe place of their own to stay every night;</a:t>
            </a:r>
          </a:p>
          <a:p>
            <a:r>
              <a:rPr lang="en-US" sz="1200" b="1" i="0" dirty="0">
                <a:solidFill>
                  <a:schemeClr val="bg1">
                    <a:lumMod val="75000"/>
                  </a:schemeClr>
                </a:solidFill>
                <a:effectLst/>
                <a:latin typeface="Lato" panose="020F0502020204030203" pitchFamily="34" charset="0"/>
              </a:rPr>
              <a:t>Secure:</a:t>
            </a:r>
            <a:r>
              <a:rPr lang="en-US" sz="1200" b="0" i="0" dirty="0">
                <a:solidFill>
                  <a:schemeClr val="bg1">
                    <a:lumMod val="75000"/>
                  </a:schemeClr>
                </a:solidFill>
                <a:effectLst/>
                <a:latin typeface="Lato" panose="020F0502020204030203" pitchFamily="34" charset="0"/>
              </a:rPr>
              <a:t> able to provide financially for themselves and their loved ones;</a:t>
            </a:r>
          </a:p>
          <a:p>
            <a:pPr algn="l"/>
            <a:r>
              <a:rPr lang="en-US" sz="1200" b="1" i="0" dirty="0">
                <a:solidFill>
                  <a:schemeClr val="bg1">
                    <a:lumMod val="75000"/>
                  </a:schemeClr>
                </a:solidFill>
                <a:effectLst/>
                <a:latin typeface="Lato" panose="020F0502020204030203" pitchFamily="34" charset="0"/>
              </a:rPr>
              <a:t>Skilled:</a:t>
            </a:r>
            <a:r>
              <a:rPr lang="en-US" sz="1200" b="0" i="0" dirty="0">
                <a:solidFill>
                  <a:schemeClr val="bg1">
                    <a:lumMod val="75000"/>
                  </a:schemeClr>
                </a:solidFill>
                <a:effectLst/>
                <a:latin typeface="Lato" panose="020F0502020204030203" pitchFamily="34" charset="0"/>
              </a:rPr>
              <a:t> being academically credentialed and set on a career path;</a:t>
            </a:r>
          </a:p>
          <a:p>
            <a:r>
              <a:rPr lang="en-US" sz="1200" b="1" i="0" dirty="0">
                <a:solidFill>
                  <a:schemeClr val="bg1">
                    <a:lumMod val="75000"/>
                  </a:schemeClr>
                </a:solidFill>
                <a:effectLst/>
                <a:latin typeface="Lato" panose="020F0502020204030203" pitchFamily="34" charset="0"/>
              </a:rPr>
              <a:t>Schooled:</a:t>
            </a:r>
            <a:r>
              <a:rPr lang="en-US" sz="1200" b="0" i="0" dirty="0">
                <a:solidFill>
                  <a:schemeClr val="bg1">
                    <a:lumMod val="75000"/>
                  </a:schemeClr>
                </a:solidFill>
                <a:effectLst/>
                <a:latin typeface="Lato" panose="020F0502020204030203" pitchFamily="34" charset="0"/>
              </a:rPr>
              <a:t> enriched with the fundamental knowledge to be competent and competitive;</a:t>
            </a:r>
          </a:p>
          <a:p>
            <a:r>
              <a:rPr lang="en-US" sz="1200" b="1" i="0" dirty="0">
                <a:solidFill>
                  <a:schemeClr val="bg1">
                    <a:lumMod val="75000"/>
                  </a:schemeClr>
                </a:solidFill>
                <a:effectLst/>
                <a:latin typeface="Lato" panose="020F0502020204030203" pitchFamily="34" charset="0"/>
              </a:rPr>
              <a:t>Stable</a:t>
            </a:r>
            <a:r>
              <a:rPr lang="en-US" sz="1200" b="0" i="0" dirty="0">
                <a:solidFill>
                  <a:schemeClr val="bg1">
                    <a:lumMod val="75000"/>
                  </a:schemeClr>
                </a:solidFill>
                <a:effectLst/>
                <a:latin typeface="Lato" panose="020F0502020204030203" pitchFamily="34" charset="0"/>
              </a:rPr>
              <a:t>: mentally and emotionally balanced and enjoying good health;</a:t>
            </a:r>
          </a:p>
          <a:p>
            <a:r>
              <a:rPr lang="en-US" sz="1200" b="1" i="0" dirty="0">
                <a:solidFill>
                  <a:schemeClr val="bg1">
                    <a:lumMod val="75000"/>
                  </a:schemeClr>
                </a:solidFill>
                <a:effectLst/>
                <a:latin typeface="Lato" panose="020F0502020204030203" pitchFamily="34" charset="0"/>
              </a:rPr>
              <a:t>Sober</a:t>
            </a:r>
            <a:r>
              <a:rPr lang="en-US" sz="1200" b="0" i="0" dirty="0">
                <a:solidFill>
                  <a:schemeClr val="bg1">
                    <a:lumMod val="75000"/>
                  </a:schemeClr>
                </a:solidFill>
                <a:effectLst/>
                <a:latin typeface="Lato" panose="020F0502020204030203" pitchFamily="34" charset="0"/>
              </a:rPr>
              <a:t>: no longer controlled by stimulants or depressants;</a:t>
            </a:r>
          </a:p>
          <a:p>
            <a:r>
              <a:rPr lang="en-US" sz="1200" b="1" i="0" dirty="0">
                <a:solidFill>
                  <a:schemeClr val="bg1">
                    <a:lumMod val="75000"/>
                  </a:schemeClr>
                </a:solidFill>
                <a:effectLst/>
                <a:latin typeface="Lato" panose="020F0502020204030203" pitchFamily="34" charset="0"/>
              </a:rPr>
              <a:t>Saved:</a:t>
            </a:r>
            <a:r>
              <a:rPr lang="en-US" sz="1200" b="0" i="0" dirty="0">
                <a:solidFill>
                  <a:schemeClr val="bg1">
                    <a:lumMod val="75000"/>
                  </a:schemeClr>
                </a:solidFill>
                <a:effectLst/>
                <a:latin typeface="Lato" panose="020F0502020204030203" pitchFamily="34" charset="0"/>
              </a:rPr>
              <a:t> making choices that will keep them from chronic illness and physical death;</a:t>
            </a:r>
          </a:p>
          <a:p>
            <a:pPr algn="l"/>
            <a:endParaRPr lang="en-US" sz="1200" dirty="0">
              <a:solidFill>
                <a:schemeClr val="bg1">
                  <a:lumMod val="75000"/>
                </a:schemeClr>
              </a:solidFill>
            </a:endParaRPr>
          </a:p>
        </p:txBody>
      </p:sp>
    </p:spTree>
    <p:extLst>
      <p:ext uri="{BB962C8B-B14F-4D97-AF65-F5344CB8AC3E}">
        <p14:creationId xmlns:p14="http://schemas.microsoft.com/office/powerpoint/2010/main" val="215137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212B9F-EA4E-499D-99A0-3FFC150FA03C}"/>
              </a:ext>
            </a:extLst>
          </p:cNvPr>
          <p:cNvSpPr>
            <a:spLocks noGrp="1"/>
          </p:cNvSpPr>
          <p:nvPr>
            <p:ph type="title"/>
          </p:nvPr>
        </p:nvSpPr>
        <p:spPr/>
        <p:txBody>
          <a:bodyPr/>
          <a:lstStyle/>
          <a:p>
            <a:r>
              <a:rPr lang="en-US" sz="3400" dirty="0"/>
              <a:t>Individual Development, Community Development &amp; Reform</a:t>
            </a:r>
          </a:p>
        </p:txBody>
      </p:sp>
      <p:sp>
        <p:nvSpPr>
          <p:cNvPr id="4" name="Content Placeholder 3">
            <a:extLst>
              <a:ext uri="{FF2B5EF4-FFF2-40B4-BE49-F238E27FC236}">
                <a16:creationId xmlns:a16="http://schemas.microsoft.com/office/drawing/2014/main" id="{0DA25759-5AA3-4B38-924D-FF2527B1693C}"/>
              </a:ext>
            </a:extLst>
          </p:cNvPr>
          <p:cNvSpPr>
            <a:spLocks noGrp="1"/>
          </p:cNvSpPr>
          <p:nvPr>
            <p:ph sz="quarter" idx="10"/>
          </p:nvPr>
        </p:nvSpPr>
        <p:spPr>
          <a:xfrm>
            <a:off x="0" y="996950"/>
            <a:ext cx="12192000" cy="5689600"/>
          </a:xfrm>
        </p:spPr>
        <p:txBody>
          <a:bodyPr/>
          <a:lstStyle/>
          <a:p>
            <a:r>
              <a:rPr lang="en-US" dirty="0"/>
              <a:t>Relief/Charity			give a man a fish</a:t>
            </a:r>
          </a:p>
          <a:p>
            <a:r>
              <a:rPr lang="en-US" dirty="0"/>
              <a:t>Individual Development 	teach a man to fish</a:t>
            </a:r>
          </a:p>
          <a:p>
            <a:r>
              <a:rPr lang="en-US" dirty="0"/>
              <a:t>Community Development	microloan program for fishing equipment</a:t>
            </a:r>
          </a:p>
          <a:p>
            <a:pPr marL="0" indent="0">
              <a:buNone/>
            </a:pPr>
            <a:r>
              <a:rPr lang="en-US" dirty="0"/>
              <a:t>					loan to buy a lake</a:t>
            </a:r>
          </a:p>
          <a:p>
            <a:pPr marL="0" indent="0">
              <a:buNone/>
            </a:pPr>
            <a:r>
              <a:rPr lang="en-US" dirty="0"/>
              <a:t>					raise up indigenous leaders to train others</a:t>
            </a:r>
          </a:p>
          <a:p>
            <a:r>
              <a:rPr lang="en-US" dirty="0"/>
              <a:t>Advocacy/Reform		teach on global structures of fishing industry</a:t>
            </a:r>
          </a:p>
          <a:p>
            <a:pPr marL="0" indent="0">
              <a:buNone/>
            </a:pPr>
            <a:r>
              <a:rPr lang="en-US" dirty="0"/>
              <a:t>					just laws to provide fair access to fishing</a:t>
            </a:r>
          </a:p>
          <a:p>
            <a:pPr marL="0" indent="0">
              <a:buNone/>
            </a:pPr>
            <a:r>
              <a:rPr lang="en-US" dirty="0"/>
              <a:t>					just macroeconomic policies to maximize</a:t>
            </a:r>
            <a:br>
              <a:rPr lang="en-US" dirty="0"/>
            </a:br>
            <a:r>
              <a:rPr lang="en-US" dirty="0"/>
              <a:t>					national revenue of fishing industry</a:t>
            </a:r>
          </a:p>
        </p:txBody>
      </p:sp>
    </p:spTree>
    <p:extLst>
      <p:ext uri="{BB962C8B-B14F-4D97-AF65-F5344CB8AC3E}">
        <p14:creationId xmlns:p14="http://schemas.microsoft.com/office/powerpoint/2010/main" val="180731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01861-293D-400E-B616-B32F539228F5}"/>
              </a:ext>
            </a:extLst>
          </p:cNvPr>
          <p:cNvSpPr>
            <a:spLocks noGrp="1"/>
          </p:cNvSpPr>
          <p:nvPr>
            <p:ph type="title"/>
          </p:nvPr>
        </p:nvSpPr>
        <p:spPr/>
        <p:txBody>
          <a:bodyPr/>
          <a:lstStyle/>
          <a:p>
            <a:r>
              <a:rPr lang="en-US" dirty="0"/>
              <a:t>Five Approaches to Counseling &amp; Christianity</a:t>
            </a:r>
          </a:p>
        </p:txBody>
      </p:sp>
      <p:graphicFrame>
        <p:nvGraphicFramePr>
          <p:cNvPr id="5" name="Content Placeholder 4">
            <a:extLst>
              <a:ext uri="{FF2B5EF4-FFF2-40B4-BE49-F238E27FC236}">
                <a16:creationId xmlns:a16="http://schemas.microsoft.com/office/drawing/2014/main" id="{90F35C59-32E3-4A32-A9EB-49681D633947}"/>
              </a:ext>
            </a:extLst>
          </p:cNvPr>
          <p:cNvGraphicFramePr>
            <a:graphicFrameLocks noGrp="1"/>
          </p:cNvGraphicFramePr>
          <p:nvPr>
            <p:ph sz="quarter" idx="10"/>
          </p:nvPr>
        </p:nvGraphicFramePr>
        <p:xfrm>
          <a:off x="520607" y="996950"/>
          <a:ext cx="10845562" cy="5383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A317AAF-3217-4286-8C7B-9A3B8C7D31F0}"/>
              </a:ext>
            </a:extLst>
          </p:cNvPr>
          <p:cNvSpPr txBox="1"/>
          <p:nvPr/>
        </p:nvSpPr>
        <p:spPr>
          <a:xfrm>
            <a:off x="21050" y="3227198"/>
            <a:ext cx="1217898" cy="1200329"/>
          </a:xfrm>
          <a:prstGeom prst="rect">
            <a:avLst/>
          </a:prstGeom>
          <a:noFill/>
        </p:spPr>
        <p:txBody>
          <a:bodyPr wrap="none" rtlCol="0">
            <a:spAutoFit/>
          </a:bodyPr>
          <a:lstStyle/>
          <a:p>
            <a:r>
              <a:rPr lang="en-US" b="1" dirty="0"/>
              <a:t>Church</a:t>
            </a:r>
            <a:br>
              <a:rPr lang="en-US" b="1" dirty="0"/>
            </a:br>
            <a:r>
              <a:rPr lang="en-US" b="1" dirty="0"/>
              <a:t>Gathered</a:t>
            </a:r>
            <a:endParaRPr lang="en-US" dirty="0"/>
          </a:p>
          <a:p>
            <a:r>
              <a:rPr lang="en-US" dirty="0"/>
              <a:t>(not of </a:t>
            </a:r>
            <a:br>
              <a:rPr lang="en-US" dirty="0"/>
            </a:br>
            <a:r>
              <a:rPr lang="en-US" dirty="0"/>
              <a:t>the world)</a:t>
            </a:r>
          </a:p>
        </p:txBody>
      </p:sp>
      <p:sp>
        <p:nvSpPr>
          <p:cNvPr id="8" name="TextBox 7">
            <a:extLst>
              <a:ext uri="{FF2B5EF4-FFF2-40B4-BE49-F238E27FC236}">
                <a16:creationId xmlns:a16="http://schemas.microsoft.com/office/drawing/2014/main" id="{CCBF1C90-1F7F-4E2C-9574-F4A27238E7A2}"/>
              </a:ext>
            </a:extLst>
          </p:cNvPr>
          <p:cNvSpPr txBox="1"/>
          <p:nvPr/>
        </p:nvSpPr>
        <p:spPr>
          <a:xfrm>
            <a:off x="10828282" y="2984720"/>
            <a:ext cx="1217898" cy="1200329"/>
          </a:xfrm>
          <a:prstGeom prst="rect">
            <a:avLst/>
          </a:prstGeom>
          <a:noFill/>
        </p:spPr>
        <p:txBody>
          <a:bodyPr wrap="none" rtlCol="0">
            <a:spAutoFit/>
          </a:bodyPr>
          <a:lstStyle/>
          <a:p>
            <a:r>
              <a:rPr lang="en-US" b="1" dirty="0"/>
              <a:t>Church</a:t>
            </a:r>
            <a:br>
              <a:rPr lang="en-US" b="1" dirty="0"/>
            </a:br>
            <a:r>
              <a:rPr lang="en-US" b="1" dirty="0"/>
              <a:t>Scattered</a:t>
            </a:r>
            <a:br>
              <a:rPr lang="en-US" b="1" dirty="0"/>
            </a:br>
            <a:r>
              <a:rPr lang="en-US" dirty="0"/>
              <a:t>(sent into </a:t>
            </a:r>
            <a:br>
              <a:rPr lang="en-US" dirty="0"/>
            </a:br>
            <a:r>
              <a:rPr lang="en-US" dirty="0"/>
              <a:t>the world)</a:t>
            </a:r>
            <a:endParaRPr lang="en-US" b="1" dirty="0"/>
          </a:p>
        </p:txBody>
      </p:sp>
      <p:sp>
        <p:nvSpPr>
          <p:cNvPr id="4" name="TextBox 3">
            <a:extLst>
              <a:ext uri="{FF2B5EF4-FFF2-40B4-BE49-F238E27FC236}">
                <a16:creationId xmlns:a16="http://schemas.microsoft.com/office/drawing/2014/main" id="{EB7B733C-C236-4B9B-A1F9-FD15185096CF}"/>
              </a:ext>
            </a:extLst>
          </p:cNvPr>
          <p:cNvSpPr txBox="1"/>
          <p:nvPr/>
        </p:nvSpPr>
        <p:spPr>
          <a:xfrm>
            <a:off x="7868608" y="5058544"/>
            <a:ext cx="1903919" cy="738664"/>
          </a:xfrm>
          <a:prstGeom prst="rect">
            <a:avLst/>
          </a:prstGeom>
          <a:noFill/>
        </p:spPr>
        <p:txBody>
          <a:bodyPr wrap="none" rtlCol="0">
            <a:spAutoFit/>
          </a:bodyPr>
          <a:lstStyle/>
          <a:p>
            <a:r>
              <a:rPr lang="en-US" sz="1400" dirty="0"/>
              <a:t>Primary Christian </a:t>
            </a:r>
          </a:p>
          <a:p>
            <a:r>
              <a:rPr lang="en-US" sz="1400" dirty="0"/>
              <a:t>Counselors in</a:t>
            </a:r>
          </a:p>
          <a:p>
            <a:r>
              <a:rPr lang="en-US" sz="1400" dirty="0"/>
              <a:t>Secular Organizations</a:t>
            </a:r>
          </a:p>
        </p:txBody>
      </p:sp>
      <p:sp>
        <p:nvSpPr>
          <p:cNvPr id="11" name="TextBox 10">
            <a:extLst>
              <a:ext uri="{FF2B5EF4-FFF2-40B4-BE49-F238E27FC236}">
                <a16:creationId xmlns:a16="http://schemas.microsoft.com/office/drawing/2014/main" id="{6DF9F47C-C2DE-425A-9E3D-A10F9BE8E69A}"/>
              </a:ext>
            </a:extLst>
          </p:cNvPr>
          <p:cNvSpPr txBox="1"/>
          <p:nvPr/>
        </p:nvSpPr>
        <p:spPr>
          <a:xfrm>
            <a:off x="1628986" y="5058545"/>
            <a:ext cx="1612942" cy="738664"/>
          </a:xfrm>
          <a:prstGeom prst="rect">
            <a:avLst/>
          </a:prstGeom>
          <a:noFill/>
        </p:spPr>
        <p:txBody>
          <a:bodyPr wrap="none" rtlCol="0">
            <a:spAutoFit/>
          </a:bodyPr>
          <a:lstStyle/>
          <a:p>
            <a:r>
              <a:rPr lang="en-US" sz="1400" dirty="0"/>
              <a:t>Primarily Christian</a:t>
            </a:r>
            <a:br>
              <a:rPr lang="en-US" sz="1400" dirty="0"/>
            </a:br>
            <a:r>
              <a:rPr lang="en-US" sz="1400" dirty="0"/>
              <a:t>Counselors </a:t>
            </a:r>
          </a:p>
          <a:p>
            <a:r>
              <a:rPr lang="en-US" sz="1400" dirty="0"/>
              <a:t>in Churches</a:t>
            </a:r>
          </a:p>
        </p:txBody>
      </p:sp>
      <p:sp>
        <p:nvSpPr>
          <p:cNvPr id="13" name="TextBox 12">
            <a:extLst>
              <a:ext uri="{FF2B5EF4-FFF2-40B4-BE49-F238E27FC236}">
                <a16:creationId xmlns:a16="http://schemas.microsoft.com/office/drawing/2014/main" id="{1BE6C9DB-D7F6-4A47-AF30-BDD8464F7E0C}"/>
              </a:ext>
            </a:extLst>
          </p:cNvPr>
          <p:cNvSpPr txBox="1"/>
          <p:nvPr/>
        </p:nvSpPr>
        <p:spPr>
          <a:xfrm>
            <a:off x="5071713" y="5058544"/>
            <a:ext cx="1993687" cy="954107"/>
          </a:xfrm>
          <a:prstGeom prst="rect">
            <a:avLst/>
          </a:prstGeom>
          <a:noFill/>
        </p:spPr>
        <p:txBody>
          <a:bodyPr wrap="none" rtlCol="0">
            <a:spAutoFit/>
          </a:bodyPr>
          <a:lstStyle/>
          <a:p>
            <a:r>
              <a:rPr lang="en-US" sz="1400" dirty="0"/>
              <a:t>Primarily Christian </a:t>
            </a:r>
          </a:p>
          <a:p>
            <a:r>
              <a:rPr lang="en-US" sz="1400" dirty="0"/>
              <a:t>Counselors in </a:t>
            </a:r>
          </a:p>
          <a:p>
            <a:r>
              <a:rPr lang="en-US" sz="1400" dirty="0"/>
              <a:t>Christian organizations</a:t>
            </a:r>
          </a:p>
          <a:p>
            <a:r>
              <a:rPr lang="en-US" sz="1400" dirty="0"/>
              <a:t>that take Insurance</a:t>
            </a:r>
          </a:p>
        </p:txBody>
      </p:sp>
    </p:spTree>
    <p:extLst>
      <p:ext uri="{BB962C8B-B14F-4D97-AF65-F5344CB8AC3E}">
        <p14:creationId xmlns:p14="http://schemas.microsoft.com/office/powerpoint/2010/main" val="59231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9C63-591C-4309-82F4-23341ACE6B7D}"/>
              </a:ext>
            </a:extLst>
          </p:cNvPr>
          <p:cNvSpPr>
            <a:spLocks noGrp="1"/>
          </p:cNvSpPr>
          <p:nvPr>
            <p:ph type="title"/>
          </p:nvPr>
        </p:nvSpPr>
        <p:spPr/>
        <p:txBody>
          <a:bodyPr/>
          <a:lstStyle/>
          <a:p>
            <a:r>
              <a:rPr lang="en-US" dirty="0"/>
              <a:t>What Changes and Remains the Same Across Generations for Ministry?</a:t>
            </a:r>
          </a:p>
        </p:txBody>
      </p:sp>
      <p:sp>
        <p:nvSpPr>
          <p:cNvPr id="5" name="Oval 4">
            <a:extLst>
              <a:ext uri="{FF2B5EF4-FFF2-40B4-BE49-F238E27FC236}">
                <a16:creationId xmlns:a16="http://schemas.microsoft.com/office/drawing/2014/main" id="{A2320682-0BB0-4A2F-B9A8-EA7D8A97E810}"/>
              </a:ext>
            </a:extLst>
          </p:cNvPr>
          <p:cNvSpPr>
            <a:spLocks noChangeAspect="1"/>
          </p:cNvSpPr>
          <p:nvPr/>
        </p:nvSpPr>
        <p:spPr>
          <a:xfrm>
            <a:off x="888274" y="946783"/>
            <a:ext cx="2103120" cy="2103120"/>
          </a:xfrm>
          <a:prstGeom prst="ellipse">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Doctrinal </a:t>
            </a:r>
            <a:r>
              <a:rPr lang="en-US" sz="1700" b="1" dirty="0">
                <a:solidFill>
                  <a:schemeClr val="bg1"/>
                </a:solidFill>
              </a:rPr>
              <a:t>Foundation</a:t>
            </a:r>
          </a:p>
        </p:txBody>
      </p:sp>
      <p:sp>
        <p:nvSpPr>
          <p:cNvPr id="7" name="Oval 6">
            <a:extLst>
              <a:ext uri="{FF2B5EF4-FFF2-40B4-BE49-F238E27FC236}">
                <a16:creationId xmlns:a16="http://schemas.microsoft.com/office/drawing/2014/main" id="{C0EBFAA8-434D-4FED-B101-B11798353AF8}"/>
              </a:ext>
            </a:extLst>
          </p:cNvPr>
          <p:cNvSpPr>
            <a:spLocks noChangeAspect="1"/>
          </p:cNvSpPr>
          <p:nvPr/>
        </p:nvSpPr>
        <p:spPr>
          <a:xfrm>
            <a:off x="8895806" y="1038223"/>
            <a:ext cx="2103120" cy="2103120"/>
          </a:xfrm>
          <a:prstGeom prst="ellipse">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Ministry Expression</a:t>
            </a:r>
          </a:p>
        </p:txBody>
      </p:sp>
      <p:sp>
        <p:nvSpPr>
          <p:cNvPr id="8" name="Oval 7">
            <a:extLst>
              <a:ext uri="{FF2B5EF4-FFF2-40B4-BE49-F238E27FC236}">
                <a16:creationId xmlns:a16="http://schemas.microsoft.com/office/drawing/2014/main" id="{8FEC69F1-4192-4039-9F86-23D9FEB70311}"/>
              </a:ext>
            </a:extLst>
          </p:cNvPr>
          <p:cNvSpPr>
            <a:spLocks noChangeAspect="1"/>
          </p:cNvSpPr>
          <p:nvPr/>
        </p:nvSpPr>
        <p:spPr>
          <a:xfrm>
            <a:off x="5169215" y="1038223"/>
            <a:ext cx="2103120" cy="2103120"/>
          </a:xfrm>
          <a:prstGeom prst="ellipse">
            <a:avLst/>
          </a:prstGeom>
          <a:solidFill>
            <a:srgbClr val="DE2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Theological Vision</a:t>
            </a:r>
          </a:p>
        </p:txBody>
      </p:sp>
      <p:sp>
        <p:nvSpPr>
          <p:cNvPr id="6" name="TextBox 5">
            <a:extLst>
              <a:ext uri="{FF2B5EF4-FFF2-40B4-BE49-F238E27FC236}">
                <a16:creationId xmlns:a16="http://schemas.microsoft.com/office/drawing/2014/main" id="{9BF68101-0919-4A48-A0D3-A5993A174FCD}"/>
              </a:ext>
            </a:extLst>
          </p:cNvPr>
          <p:cNvSpPr txBox="1"/>
          <p:nvPr/>
        </p:nvSpPr>
        <p:spPr>
          <a:xfrm>
            <a:off x="1027616" y="535580"/>
            <a:ext cx="1904752" cy="369332"/>
          </a:xfrm>
          <a:prstGeom prst="rect">
            <a:avLst/>
          </a:prstGeom>
          <a:noFill/>
        </p:spPr>
        <p:txBody>
          <a:bodyPr wrap="none" rtlCol="0">
            <a:spAutoFit/>
          </a:bodyPr>
          <a:lstStyle/>
          <a:p>
            <a:r>
              <a:rPr lang="en-US" b="1" dirty="0"/>
              <a:t>What to Believe</a:t>
            </a:r>
          </a:p>
        </p:txBody>
      </p:sp>
      <p:sp>
        <p:nvSpPr>
          <p:cNvPr id="10" name="TextBox 9">
            <a:extLst>
              <a:ext uri="{FF2B5EF4-FFF2-40B4-BE49-F238E27FC236}">
                <a16:creationId xmlns:a16="http://schemas.microsoft.com/office/drawing/2014/main" id="{317C6FFD-8316-4171-BC34-F6C975107797}"/>
              </a:ext>
            </a:extLst>
          </p:cNvPr>
          <p:cNvSpPr txBox="1"/>
          <p:nvPr/>
        </p:nvSpPr>
        <p:spPr>
          <a:xfrm>
            <a:off x="5499463" y="580909"/>
            <a:ext cx="1424493" cy="369332"/>
          </a:xfrm>
          <a:prstGeom prst="rect">
            <a:avLst/>
          </a:prstGeom>
          <a:noFill/>
        </p:spPr>
        <p:txBody>
          <a:bodyPr wrap="none" rtlCol="0">
            <a:spAutoFit/>
          </a:bodyPr>
          <a:lstStyle/>
          <a:p>
            <a:r>
              <a:rPr lang="en-US" b="1" dirty="0"/>
              <a:t>How to See</a:t>
            </a:r>
          </a:p>
        </p:txBody>
      </p:sp>
      <p:sp>
        <p:nvSpPr>
          <p:cNvPr id="11" name="TextBox 10">
            <a:extLst>
              <a:ext uri="{FF2B5EF4-FFF2-40B4-BE49-F238E27FC236}">
                <a16:creationId xmlns:a16="http://schemas.microsoft.com/office/drawing/2014/main" id="{6E75BAA6-C2B6-4057-AEE5-4B8B0B91AD1C}"/>
              </a:ext>
            </a:extLst>
          </p:cNvPr>
          <p:cNvSpPr txBox="1"/>
          <p:nvPr/>
        </p:nvSpPr>
        <p:spPr>
          <a:xfrm>
            <a:off x="9272437" y="607035"/>
            <a:ext cx="1438920" cy="369332"/>
          </a:xfrm>
          <a:prstGeom prst="rect">
            <a:avLst/>
          </a:prstGeom>
          <a:noFill/>
        </p:spPr>
        <p:txBody>
          <a:bodyPr wrap="none" rtlCol="0">
            <a:spAutoFit/>
          </a:bodyPr>
          <a:lstStyle/>
          <a:p>
            <a:r>
              <a:rPr lang="en-US" b="1" dirty="0"/>
              <a:t>What to Do</a:t>
            </a:r>
          </a:p>
        </p:txBody>
      </p:sp>
      <p:sp>
        <p:nvSpPr>
          <p:cNvPr id="9" name="TextBox 8">
            <a:extLst>
              <a:ext uri="{FF2B5EF4-FFF2-40B4-BE49-F238E27FC236}">
                <a16:creationId xmlns:a16="http://schemas.microsoft.com/office/drawing/2014/main" id="{32762CC1-AC6B-4DCD-8FD6-BD484295BFDC}"/>
              </a:ext>
            </a:extLst>
          </p:cNvPr>
          <p:cNvSpPr txBox="1"/>
          <p:nvPr/>
        </p:nvSpPr>
        <p:spPr>
          <a:xfrm>
            <a:off x="8713029" y="3167471"/>
            <a:ext cx="2696572" cy="1477328"/>
          </a:xfrm>
          <a:prstGeom prst="rect">
            <a:avLst/>
          </a:prstGeom>
          <a:noFill/>
        </p:spPr>
        <p:txBody>
          <a:bodyPr wrap="none" rtlCol="0">
            <a:spAutoFit/>
          </a:bodyPr>
          <a:lstStyle/>
          <a:p>
            <a:r>
              <a:rPr lang="en-US" sz="1400" i="1" dirty="0"/>
              <a:t>How the gospel is expressed</a:t>
            </a:r>
          </a:p>
          <a:p>
            <a:r>
              <a:rPr lang="en-US" sz="1400" i="1" dirty="0"/>
              <a:t>in a particular ministry </a:t>
            </a:r>
            <a:r>
              <a:rPr lang="en-US" sz="1400" b="1" i="1" dirty="0">
                <a:solidFill>
                  <a:srgbClr val="FF0000"/>
                </a:solidFill>
              </a:rPr>
              <a:t>in one</a:t>
            </a:r>
          </a:p>
          <a:p>
            <a:r>
              <a:rPr lang="en-US" sz="1400" b="1" i="1" dirty="0">
                <a:solidFill>
                  <a:srgbClr val="FF0000"/>
                </a:solidFill>
              </a:rPr>
              <a:t>community at a point in time</a:t>
            </a:r>
          </a:p>
          <a:p>
            <a:pPr marL="285750" indent="-285750">
              <a:buFont typeface="Arial" panose="020B0604020202020204" pitchFamily="34" charset="0"/>
              <a:buChar char="•"/>
            </a:pPr>
            <a:r>
              <a:rPr lang="en-US" sz="1600" dirty="0"/>
              <a:t>Local cultural adaptation</a:t>
            </a:r>
          </a:p>
          <a:p>
            <a:pPr marL="285750" indent="-285750">
              <a:buFont typeface="Arial" panose="020B0604020202020204" pitchFamily="34" charset="0"/>
              <a:buChar char="•"/>
            </a:pPr>
            <a:r>
              <a:rPr lang="en-US" sz="1600" dirty="0"/>
              <a:t>Programs &amp; processes</a:t>
            </a:r>
          </a:p>
          <a:p>
            <a:pPr marL="285750" indent="-285750">
              <a:buFont typeface="Arial" panose="020B0604020202020204" pitchFamily="34" charset="0"/>
              <a:buChar char="•"/>
            </a:pPr>
            <a:r>
              <a:rPr lang="en-US" sz="1600" dirty="0"/>
              <a:t>Organizational structure</a:t>
            </a:r>
          </a:p>
        </p:txBody>
      </p:sp>
      <p:sp>
        <p:nvSpPr>
          <p:cNvPr id="13" name="TextBox 12">
            <a:extLst>
              <a:ext uri="{FF2B5EF4-FFF2-40B4-BE49-F238E27FC236}">
                <a16:creationId xmlns:a16="http://schemas.microsoft.com/office/drawing/2014/main" id="{304A9BD6-533C-42CD-8D52-2032E67EEB37}"/>
              </a:ext>
            </a:extLst>
          </p:cNvPr>
          <p:cNvSpPr txBox="1"/>
          <p:nvPr/>
        </p:nvSpPr>
        <p:spPr>
          <a:xfrm>
            <a:off x="4518636" y="3167471"/>
            <a:ext cx="3982693" cy="1723549"/>
          </a:xfrm>
          <a:prstGeom prst="rect">
            <a:avLst/>
          </a:prstGeom>
          <a:noFill/>
        </p:spPr>
        <p:txBody>
          <a:bodyPr wrap="none" rtlCol="0">
            <a:spAutoFit/>
          </a:bodyPr>
          <a:lstStyle/>
          <a:p>
            <a:r>
              <a:rPr lang="en-US" sz="1400" i="1" dirty="0"/>
              <a:t>A faithful restatement of the gospel with rich</a:t>
            </a:r>
          </a:p>
          <a:p>
            <a:r>
              <a:rPr lang="en-US" sz="1400" i="1" dirty="0"/>
              <a:t>implications for life, ministry, and mission</a:t>
            </a:r>
          </a:p>
          <a:p>
            <a:r>
              <a:rPr lang="en-US" sz="1400" i="1" dirty="0"/>
              <a:t>in a </a:t>
            </a:r>
            <a:r>
              <a:rPr lang="en-US" sz="1400" b="1" i="1" dirty="0">
                <a:solidFill>
                  <a:srgbClr val="FF0000"/>
                </a:solidFill>
              </a:rPr>
              <a:t>particular culture at a moment in history</a:t>
            </a:r>
          </a:p>
          <a:p>
            <a:pPr marL="285750" indent="-285750">
              <a:buFont typeface="Arial" panose="020B0604020202020204" pitchFamily="34" charset="0"/>
              <a:buChar char="•"/>
            </a:pPr>
            <a:r>
              <a:rPr lang="en-US" sz="1600" dirty="0"/>
              <a:t>Vision and values</a:t>
            </a:r>
          </a:p>
          <a:p>
            <a:pPr marL="285750" indent="-285750">
              <a:buFont typeface="Arial" panose="020B0604020202020204" pitchFamily="34" charset="0"/>
              <a:buChar char="•"/>
            </a:pPr>
            <a:r>
              <a:rPr lang="en-US" sz="1600" dirty="0"/>
              <a:t>Ministry “DNA”</a:t>
            </a:r>
          </a:p>
          <a:p>
            <a:pPr marL="285750" indent="-285750">
              <a:buFont typeface="Arial" panose="020B0604020202020204" pitchFamily="34" charset="0"/>
              <a:buChar char="•"/>
            </a:pPr>
            <a:r>
              <a:rPr lang="en-US" sz="1600" dirty="0"/>
              <a:t>Philosophy of ministry</a:t>
            </a:r>
          </a:p>
          <a:p>
            <a:pPr marL="285750" indent="-285750">
              <a:buFont typeface="Arial" panose="020B0604020202020204" pitchFamily="34" charset="0"/>
              <a:buChar char="•"/>
            </a:pPr>
            <a:r>
              <a:rPr lang="en-US" sz="1600" b="1" dirty="0">
                <a:solidFill>
                  <a:srgbClr val="FF0000"/>
                </a:solidFill>
              </a:rPr>
              <a:t>Emphases &amp; stances</a:t>
            </a:r>
            <a:endParaRPr lang="en-US" b="1" dirty="0">
              <a:solidFill>
                <a:srgbClr val="FF0000"/>
              </a:solidFill>
            </a:endParaRPr>
          </a:p>
        </p:txBody>
      </p:sp>
      <p:sp>
        <p:nvSpPr>
          <p:cNvPr id="12" name="TextBox 11">
            <a:extLst>
              <a:ext uri="{FF2B5EF4-FFF2-40B4-BE49-F238E27FC236}">
                <a16:creationId xmlns:a16="http://schemas.microsoft.com/office/drawing/2014/main" id="{16F95E07-6A89-4077-BBEC-6CFEA12C44EF}"/>
              </a:ext>
            </a:extLst>
          </p:cNvPr>
          <p:cNvSpPr txBox="1"/>
          <p:nvPr/>
        </p:nvSpPr>
        <p:spPr>
          <a:xfrm>
            <a:off x="539709" y="3203083"/>
            <a:ext cx="3462615" cy="1477328"/>
          </a:xfrm>
          <a:prstGeom prst="rect">
            <a:avLst/>
          </a:prstGeom>
          <a:noFill/>
        </p:spPr>
        <p:txBody>
          <a:bodyPr wrap="none" rtlCol="0">
            <a:spAutoFit/>
          </a:bodyPr>
          <a:lstStyle/>
          <a:p>
            <a:r>
              <a:rPr lang="en-US" sz="1400" i="1" dirty="0"/>
              <a:t>Timeless truths from the Bible </a:t>
            </a:r>
          </a:p>
          <a:p>
            <a:r>
              <a:rPr lang="en-US" sz="1400" i="1" dirty="0"/>
              <a:t>about God, our relationship to Him,</a:t>
            </a:r>
          </a:p>
          <a:p>
            <a:r>
              <a:rPr lang="en-US" sz="1400" i="1" dirty="0"/>
              <a:t>and His purposes in the world</a:t>
            </a:r>
          </a:p>
          <a:p>
            <a:pPr marL="285750" indent="-285750">
              <a:buFont typeface="Arial" panose="020B0604020202020204" pitchFamily="34" charset="0"/>
              <a:buChar char="•"/>
            </a:pPr>
            <a:r>
              <a:rPr lang="en-US" sz="1600" dirty="0"/>
              <a:t>Theological tradition</a:t>
            </a:r>
          </a:p>
          <a:p>
            <a:pPr marL="285750" indent="-285750">
              <a:buFont typeface="Arial" panose="020B0604020202020204" pitchFamily="34" charset="0"/>
              <a:buChar char="•"/>
            </a:pPr>
            <a:r>
              <a:rPr lang="en-US" sz="1600" dirty="0"/>
              <a:t>Organizational statement of faith</a:t>
            </a:r>
          </a:p>
          <a:p>
            <a:pPr marL="285750" indent="-285750">
              <a:buFont typeface="Arial" panose="020B0604020202020204" pitchFamily="34" charset="0"/>
              <a:buChar char="•"/>
            </a:pPr>
            <a:r>
              <a:rPr lang="en-US" sz="1600" dirty="0"/>
              <a:t>Systematic &amp; biblical theology</a:t>
            </a:r>
            <a:endParaRPr lang="en-US" dirty="0"/>
          </a:p>
        </p:txBody>
      </p:sp>
      <p:cxnSp>
        <p:nvCxnSpPr>
          <p:cNvPr id="15" name="Straight Arrow Connector 14">
            <a:extLst>
              <a:ext uri="{FF2B5EF4-FFF2-40B4-BE49-F238E27FC236}">
                <a16:creationId xmlns:a16="http://schemas.microsoft.com/office/drawing/2014/main" id="{8C736601-F28C-483A-A6A3-5617579C70BF}"/>
              </a:ext>
            </a:extLst>
          </p:cNvPr>
          <p:cNvCxnSpPr/>
          <p:nvPr/>
        </p:nvCxnSpPr>
        <p:spPr>
          <a:xfrm>
            <a:off x="3421019" y="1998343"/>
            <a:ext cx="1323703" cy="0"/>
          </a:xfrm>
          <a:prstGeom prst="straightConnector1">
            <a:avLst/>
          </a:prstGeom>
          <a:ln w="22225">
            <a:solidFill>
              <a:srgbClr val="DE2C2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3FCA89E-507D-4A17-AFBB-626FF0FAAD5D}"/>
              </a:ext>
            </a:extLst>
          </p:cNvPr>
          <p:cNvCxnSpPr/>
          <p:nvPr/>
        </p:nvCxnSpPr>
        <p:spPr>
          <a:xfrm>
            <a:off x="7389326" y="1998343"/>
            <a:ext cx="1323703" cy="0"/>
          </a:xfrm>
          <a:prstGeom prst="straightConnector1">
            <a:avLst/>
          </a:prstGeom>
          <a:ln w="22225">
            <a:solidFill>
              <a:srgbClr val="DE2C2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5822213-A435-40F9-AAAC-493AFB041D5D}"/>
              </a:ext>
            </a:extLst>
          </p:cNvPr>
          <p:cNvSpPr txBox="1"/>
          <p:nvPr/>
        </p:nvSpPr>
        <p:spPr>
          <a:xfrm>
            <a:off x="392606" y="6589534"/>
            <a:ext cx="2598788" cy="253916"/>
          </a:xfrm>
          <a:prstGeom prst="rect">
            <a:avLst/>
          </a:prstGeom>
          <a:noFill/>
        </p:spPr>
        <p:txBody>
          <a:bodyPr wrap="none" rtlCol="0">
            <a:spAutoFit/>
          </a:bodyPr>
          <a:lstStyle/>
          <a:p>
            <a:r>
              <a:rPr lang="en-US" sz="1050" dirty="0">
                <a:solidFill>
                  <a:schemeClr val="bg1"/>
                </a:solidFill>
              </a:rPr>
              <a:t>Adapted from Tim Keller’s </a:t>
            </a:r>
            <a:r>
              <a:rPr lang="en-US" sz="1050" i="1" dirty="0">
                <a:solidFill>
                  <a:schemeClr val="bg1"/>
                </a:solidFill>
              </a:rPr>
              <a:t>Center Church</a:t>
            </a:r>
          </a:p>
        </p:txBody>
      </p:sp>
      <p:pic>
        <p:nvPicPr>
          <p:cNvPr id="5122" name="Picture 2">
            <a:extLst>
              <a:ext uri="{FF2B5EF4-FFF2-40B4-BE49-F238E27FC236}">
                <a16:creationId xmlns:a16="http://schemas.microsoft.com/office/drawing/2014/main" id="{8F063813-B241-41FF-841E-FF188D87C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7503" y="4783541"/>
            <a:ext cx="1369287" cy="171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5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p:bldP spid="10" grpId="0"/>
      <p:bldP spid="11" grpId="0"/>
      <p:bldP spid="9" grpId="0"/>
      <p:bldP spid="13" grpId="0"/>
      <p:bldP spid="12"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01861-293D-400E-B616-B32F539228F5}"/>
              </a:ext>
            </a:extLst>
          </p:cNvPr>
          <p:cNvSpPr>
            <a:spLocks noGrp="1"/>
          </p:cNvSpPr>
          <p:nvPr>
            <p:ph type="title"/>
          </p:nvPr>
        </p:nvSpPr>
        <p:spPr/>
        <p:txBody>
          <a:bodyPr/>
          <a:lstStyle/>
          <a:p>
            <a:r>
              <a:rPr lang="en-US" sz="3600" dirty="0"/>
              <a:t>Translating Social Sciences Through an Evangelical Lens</a:t>
            </a:r>
          </a:p>
        </p:txBody>
      </p:sp>
      <p:graphicFrame>
        <p:nvGraphicFramePr>
          <p:cNvPr id="5" name="Content Placeholder 4">
            <a:extLst>
              <a:ext uri="{FF2B5EF4-FFF2-40B4-BE49-F238E27FC236}">
                <a16:creationId xmlns:a16="http://schemas.microsoft.com/office/drawing/2014/main" id="{90F35C59-32E3-4A32-A9EB-49681D633947}"/>
              </a:ext>
            </a:extLst>
          </p:cNvPr>
          <p:cNvGraphicFramePr>
            <a:graphicFrameLocks noGrp="1"/>
          </p:cNvGraphicFramePr>
          <p:nvPr>
            <p:ph sz="quarter" idx="10"/>
          </p:nvPr>
        </p:nvGraphicFramePr>
        <p:xfrm>
          <a:off x="2536292" y="1593465"/>
          <a:ext cx="2983055" cy="313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A317AAF-3217-4286-8C7B-9A3B8C7D31F0}"/>
              </a:ext>
            </a:extLst>
          </p:cNvPr>
          <p:cNvSpPr txBox="1"/>
          <p:nvPr/>
        </p:nvSpPr>
        <p:spPr>
          <a:xfrm>
            <a:off x="21050" y="2651466"/>
            <a:ext cx="1217898" cy="1200329"/>
          </a:xfrm>
          <a:prstGeom prst="rect">
            <a:avLst/>
          </a:prstGeom>
          <a:noFill/>
        </p:spPr>
        <p:txBody>
          <a:bodyPr wrap="none" rtlCol="0">
            <a:spAutoFit/>
          </a:bodyPr>
          <a:lstStyle/>
          <a:p>
            <a:r>
              <a:rPr lang="en-US" b="1" dirty="0"/>
              <a:t>Church</a:t>
            </a:r>
            <a:br>
              <a:rPr lang="en-US" b="1" dirty="0"/>
            </a:br>
            <a:r>
              <a:rPr lang="en-US" b="1" dirty="0"/>
              <a:t>Gathered</a:t>
            </a:r>
            <a:endParaRPr lang="en-US" dirty="0"/>
          </a:p>
          <a:p>
            <a:r>
              <a:rPr lang="en-US" dirty="0"/>
              <a:t>(not of </a:t>
            </a:r>
            <a:br>
              <a:rPr lang="en-US" dirty="0"/>
            </a:br>
            <a:r>
              <a:rPr lang="en-US" dirty="0"/>
              <a:t>the world)</a:t>
            </a:r>
          </a:p>
        </p:txBody>
      </p:sp>
      <p:sp>
        <p:nvSpPr>
          <p:cNvPr id="8" name="TextBox 7">
            <a:extLst>
              <a:ext uri="{FF2B5EF4-FFF2-40B4-BE49-F238E27FC236}">
                <a16:creationId xmlns:a16="http://schemas.microsoft.com/office/drawing/2014/main" id="{CCBF1C90-1F7F-4E2C-9574-F4A27238E7A2}"/>
              </a:ext>
            </a:extLst>
          </p:cNvPr>
          <p:cNvSpPr txBox="1"/>
          <p:nvPr/>
        </p:nvSpPr>
        <p:spPr>
          <a:xfrm>
            <a:off x="10828282" y="2408988"/>
            <a:ext cx="1217898" cy="1200329"/>
          </a:xfrm>
          <a:prstGeom prst="rect">
            <a:avLst/>
          </a:prstGeom>
          <a:noFill/>
        </p:spPr>
        <p:txBody>
          <a:bodyPr wrap="none" rtlCol="0">
            <a:spAutoFit/>
          </a:bodyPr>
          <a:lstStyle/>
          <a:p>
            <a:r>
              <a:rPr lang="en-US" b="1" dirty="0"/>
              <a:t>Church</a:t>
            </a:r>
            <a:br>
              <a:rPr lang="en-US" b="1" dirty="0"/>
            </a:br>
            <a:r>
              <a:rPr lang="en-US" b="1" dirty="0"/>
              <a:t>Scattered</a:t>
            </a:r>
            <a:br>
              <a:rPr lang="en-US" b="1" dirty="0"/>
            </a:br>
            <a:r>
              <a:rPr lang="en-US" dirty="0"/>
              <a:t>(sent into </a:t>
            </a:r>
            <a:br>
              <a:rPr lang="en-US" dirty="0"/>
            </a:br>
            <a:r>
              <a:rPr lang="en-US" dirty="0"/>
              <a:t>the world)</a:t>
            </a:r>
            <a:endParaRPr lang="en-US" b="1" dirty="0"/>
          </a:p>
        </p:txBody>
      </p:sp>
      <p:grpSp>
        <p:nvGrpSpPr>
          <p:cNvPr id="9" name="Group 8">
            <a:extLst>
              <a:ext uri="{FF2B5EF4-FFF2-40B4-BE49-F238E27FC236}">
                <a16:creationId xmlns:a16="http://schemas.microsoft.com/office/drawing/2014/main" id="{612ECD1E-6FD1-4B7D-B5B0-D58C357F55F1}"/>
              </a:ext>
            </a:extLst>
          </p:cNvPr>
          <p:cNvGrpSpPr/>
          <p:nvPr/>
        </p:nvGrpSpPr>
        <p:grpSpPr>
          <a:xfrm>
            <a:off x="7989010" y="1686906"/>
            <a:ext cx="2839272" cy="2843387"/>
            <a:chOff x="3522741" y="3411"/>
            <a:chExt cx="5380415" cy="5380415"/>
          </a:xfrm>
        </p:grpSpPr>
        <p:sp>
          <p:nvSpPr>
            <p:cNvPr id="10" name="Oval 9">
              <a:extLst>
                <a:ext uri="{FF2B5EF4-FFF2-40B4-BE49-F238E27FC236}">
                  <a16:creationId xmlns:a16="http://schemas.microsoft.com/office/drawing/2014/main" id="{750EB916-E7E7-40AA-92A5-A10681974C9A}"/>
                </a:ext>
              </a:extLst>
            </p:cNvPr>
            <p:cNvSpPr/>
            <p:nvPr/>
          </p:nvSpPr>
          <p:spPr>
            <a:xfrm>
              <a:off x="3522741" y="3411"/>
              <a:ext cx="5380415" cy="538041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14BC4D9F-27F0-4494-9F75-0E2CE39B56D3}"/>
                </a:ext>
              </a:extLst>
            </p:cNvPr>
            <p:cNvSpPr txBox="1"/>
            <p:nvPr/>
          </p:nvSpPr>
          <p:spPr>
            <a:xfrm>
              <a:off x="4310685" y="791355"/>
              <a:ext cx="3804527" cy="380452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53340" rIns="0" bIns="53340" numCol="1" spcCol="1270" anchor="ctr" anchorCtr="0">
              <a:noAutofit/>
            </a:bodyPr>
            <a:lstStyle/>
            <a:p>
              <a:pPr marL="0" lvl="0" indent="0" algn="ctr" defTabSz="1866900">
                <a:lnSpc>
                  <a:spcPct val="90000"/>
                </a:lnSpc>
                <a:spcBef>
                  <a:spcPct val="0"/>
                </a:spcBef>
                <a:spcAft>
                  <a:spcPct val="35000"/>
                </a:spcAft>
                <a:buNone/>
              </a:pPr>
              <a:r>
                <a:rPr lang="en-US" sz="2400" kern="1200" dirty="0"/>
                <a:t>Secular Social Sciences</a:t>
              </a:r>
            </a:p>
          </p:txBody>
        </p:sp>
      </p:grpSp>
      <p:sp>
        <p:nvSpPr>
          <p:cNvPr id="12" name="TextBox 11">
            <a:extLst>
              <a:ext uri="{FF2B5EF4-FFF2-40B4-BE49-F238E27FC236}">
                <a16:creationId xmlns:a16="http://schemas.microsoft.com/office/drawing/2014/main" id="{0868408E-1306-4F81-9A87-501FACADF315}"/>
              </a:ext>
            </a:extLst>
          </p:cNvPr>
          <p:cNvSpPr txBox="1"/>
          <p:nvPr/>
        </p:nvSpPr>
        <p:spPr>
          <a:xfrm>
            <a:off x="8867844" y="4569975"/>
            <a:ext cx="2907271" cy="2308324"/>
          </a:xfrm>
          <a:prstGeom prst="rect">
            <a:avLst/>
          </a:prstGeom>
          <a:noFill/>
        </p:spPr>
        <p:txBody>
          <a:bodyPr wrap="none" rtlCol="0">
            <a:spAutoFit/>
          </a:bodyPr>
          <a:lstStyle/>
          <a:p>
            <a:pPr marL="182880" indent="-182880">
              <a:buFont typeface="Arial" panose="020B0604020202020204" pitchFamily="34" charset="0"/>
              <a:buChar char="•"/>
            </a:pPr>
            <a:r>
              <a:rPr lang="en-US" sz="1600" dirty="0"/>
              <a:t>Political Science</a:t>
            </a:r>
          </a:p>
          <a:p>
            <a:pPr marL="182880" indent="-182880">
              <a:buFont typeface="Arial" panose="020B0604020202020204" pitchFamily="34" charset="0"/>
              <a:buChar char="•"/>
            </a:pPr>
            <a:r>
              <a:rPr lang="en-US" sz="1600" dirty="0"/>
              <a:t>History</a:t>
            </a:r>
          </a:p>
          <a:p>
            <a:pPr marL="182880" indent="-182880">
              <a:buFont typeface="Arial" panose="020B0604020202020204" pitchFamily="34" charset="0"/>
              <a:buChar char="•"/>
            </a:pPr>
            <a:r>
              <a:rPr lang="en-US" sz="1600" dirty="0"/>
              <a:t>Economics</a:t>
            </a:r>
          </a:p>
          <a:p>
            <a:pPr marL="182880" indent="-182880">
              <a:buFont typeface="Arial" panose="020B0604020202020204" pitchFamily="34" charset="0"/>
              <a:buChar char="•"/>
            </a:pPr>
            <a:r>
              <a:rPr lang="en-US" sz="1600" dirty="0"/>
              <a:t>Sociology</a:t>
            </a:r>
          </a:p>
          <a:p>
            <a:pPr marL="182880" indent="-182880">
              <a:buFont typeface="Arial" panose="020B0604020202020204" pitchFamily="34" charset="0"/>
              <a:buChar char="•"/>
            </a:pPr>
            <a:r>
              <a:rPr lang="en-US" sz="1600" dirty="0"/>
              <a:t>Critical Race Theory</a:t>
            </a:r>
          </a:p>
          <a:p>
            <a:pPr marL="182880" indent="-182880">
              <a:buFont typeface="Arial" panose="020B0604020202020204" pitchFamily="34" charset="0"/>
              <a:buChar char="•"/>
            </a:pPr>
            <a:r>
              <a:rPr lang="en-US" sz="1600" dirty="0"/>
              <a:t>Anthropology</a:t>
            </a:r>
          </a:p>
          <a:p>
            <a:pPr marL="182880" indent="-182880">
              <a:buFont typeface="Arial" panose="020B0604020202020204" pitchFamily="34" charset="0"/>
              <a:buChar char="•"/>
            </a:pPr>
            <a:r>
              <a:rPr lang="en-US" sz="1600" dirty="0"/>
              <a:t>Cultural Studies</a:t>
            </a:r>
          </a:p>
          <a:p>
            <a:pPr marL="182880" indent="-182880">
              <a:buFont typeface="Arial" panose="020B0604020202020204" pitchFamily="34" charset="0"/>
              <a:buChar char="•"/>
            </a:pPr>
            <a:r>
              <a:rPr lang="en-US" sz="1600" dirty="0"/>
              <a:t>Gender Studies</a:t>
            </a:r>
          </a:p>
          <a:p>
            <a:pPr marL="182880" indent="-182880">
              <a:buFont typeface="Arial" panose="020B0604020202020204" pitchFamily="34" charset="0"/>
              <a:buChar char="•"/>
            </a:pPr>
            <a:r>
              <a:rPr lang="en-US" sz="1600" dirty="0"/>
              <a:t>Social Identity Development</a:t>
            </a:r>
          </a:p>
        </p:txBody>
      </p:sp>
      <p:sp>
        <p:nvSpPr>
          <p:cNvPr id="14" name="TextBox 13">
            <a:extLst>
              <a:ext uri="{FF2B5EF4-FFF2-40B4-BE49-F238E27FC236}">
                <a16:creationId xmlns:a16="http://schemas.microsoft.com/office/drawing/2014/main" id="{BAB12D0E-5848-4C23-A7FD-0ABCEAEE8E69}"/>
              </a:ext>
            </a:extLst>
          </p:cNvPr>
          <p:cNvSpPr txBox="1"/>
          <p:nvPr/>
        </p:nvSpPr>
        <p:spPr>
          <a:xfrm>
            <a:off x="5519346" y="4587525"/>
            <a:ext cx="2885465" cy="2062103"/>
          </a:xfrm>
          <a:prstGeom prst="rect">
            <a:avLst/>
          </a:prstGeom>
          <a:noFill/>
        </p:spPr>
        <p:txBody>
          <a:bodyPr wrap="square">
            <a:spAutoFit/>
          </a:bodyPr>
          <a:lstStyle/>
          <a:p>
            <a:r>
              <a:rPr lang="en-US" sz="1600" b="1" dirty="0"/>
              <a:t>Inadequate Translations</a:t>
            </a:r>
          </a:p>
          <a:p>
            <a:pPr marL="182880" indent="-182880">
              <a:buFont typeface="Arial" panose="020B0604020202020204" pitchFamily="34" charset="0"/>
              <a:buChar char="•"/>
            </a:pPr>
            <a:r>
              <a:rPr lang="en-US" sz="1600" dirty="0"/>
              <a:t>Levels of Explanation in Counseling</a:t>
            </a:r>
          </a:p>
          <a:p>
            <a:pPr marL="182880" indent="-182880">
              <a:buFont typeface="Arial" panose="020B0604020202020204" pitchFamily="34" charset="0"/>
              <a:buChar char="•"/>
            </a:pPr>
            <a:r>
              <a:rPr lang="en-US" sz="1600" dirty="0"/>
              <a:t>Weak Integration Christian Counseling</a:t>
            </a:r>
          </a:p>
          <a:p>
            <a:pPr marL="182880" indent="-182880">
              <a:buFont typeface="Arial" panose="020B0604020202020204" pitchFamily="34" charset="0"/>
              <a:buChar char="•"/>
            </a:pPr>
            <a:r>
              <a:rPr lang="en-US" sz="1600" dirty="0"/>
              <a:t>Social Gospel</a:t>
            </a:r>
          </a:p>
          <a:p>
            <a:pPr marL="182880" indent="-182880">
              <a:buFont typeface="Arial" panose="020B0604020202020204" pitchFamily="34" charset="0"/>
              <a:buChar char="•"/>
            </a:pPr>
            <a:r>
              <a:rPr lang="en-US" sz="1600" dirty="0"/>
              <a:t>Christians with Secular Worldview in their field</a:t>
            </a:r>
          </a:p>
        </p:txBody>
      </p:sp>
      <p:sp>
        <p:nvSpPr>
          <p:cNvPr id="18" name="TextBox 17">
            <a:extLst>
              <a:ext uri="{FF2B5EF4-FFF2-40B4-BE49-F238E27FC236}">
                <a16:creationId xmlns:a16="http://schemas.microsoft.com/office/drawing/2014/main" id="{ACCA3A34-AC06-4C10-88F3-C51FC2C5A63F}"/>
              </a:ext>
            </a:extLst>
          </p:cNvPr>
          <p:cNvSpPr txBox="1"/>
          <p:nvPr/>
        </p:nvSpPr>
        <p:spPr>
          <a:xfrm>
            <a:off x="2424853" y="4587525"/>
            <a:ext cx="3183467" cy="1323439"/>
          </a:xfrm>
          <a:prstGeom prst="rect">
            <a:avLst/>
          </a:prstGeom>
          <a:noFill/>
        </p:spPr>
        <p:txBody>
          <a:bodyPr wrap="square">
            <a:spAutoFit/>
          </a:bodyPr>
          <a:lstStyle/>
          <a:p>
            <a:r>
              <a:rPr lang="en-US" sz="1600" dirty="0"/>
              <a:t>City Vision Courses</a:t>
            </a:r>
          </a:p>
          <a:p>
            <a:pPr marL="182880" indent="-182880">
              <a:buFont typeface="Arial" panose="020B0604020202020204" pitchFamily="34" charset="0"/>
              <a:buChar char="•"/>
            </a:pPr>
            <a:r>
              <a:rPr lang="en-US" sz="1600" dirty="0"/>
              <a:t>Christian Community </a:t>
            </a:r>
            <a:r>
              <a:rPr lang="en-US" sz="1600" dirty="0" err="1"/>
              <a:t>Dev’t</a:t>
            </a:r>
            <a:endParaRPr lang="en-US" sz="1600" dirty="0"/>
          </a:p>
          <a:p>
            <a:pPr marL="182880" indent="-182880">
              <a:buFont typeface="Arial" panose="020B0604020202020204" pitchFamily="34" charset="0"/>
              <a:buChar char="•"/>
            </a:pPr>
            <a:r>
              <a:rPr lang="en-US" sz="1600" dirty="0"/>
              <a:t>Cross-Cultural Ministry</a:t>
            </a:r>
          </a:p>
          <a:p>
            <a:pPr marL="182880" indent="-182880">
              <a:buFont typeface="Arial" panose="020B0604020202020204" pitchFamily="34" charset="0"/>
              <a:buChar char="•"/>
            </a:pPr>
            <a:r>
              <a:rPr lang="en-US" sz="1600" dirty="0"/>
              <a:t>Leadership in Under</a:t>
            </a:r>
            <a:br>
              <a:rPr lang="en-US" sz="1600" dirty="0"/>
            </a:br>
            <a:r>
              <a:rPr lang="en-US" sz="1600" dirty="0"/>
              <a:t>Resourced Environments</a:t>
            </a:r>
          </a:p>
        </p:txBody>
      </p:sp>
      <p:sp>
        <p:nvSpPr>
          <p:cNvPr id="19" name="TextBox 18">
            <a:extLst>
              <a:ext uri="{FF2B5EF4-FFF2-40B4-BE49-F238E27FC236}">
                <a16:creationId xmlns:a16="http://schemas.microsoft.com/office/drawing/2014/main" id="{5921DF61-ACD6-400D-B0A5-9AA90122CCE9}"/>
              </a:ext>
            </a:extLst>
          </p:cNvPr>
          <p:cNvSpPr txBox="1"/>
          <p:nvPr/>
        </p:nvSpPr>
        <p:spPr>
          <a:xfrm>
            <a:off x="1528401" y="948540"/>
            <a:ext cx="4579843" cy="584775"/>
          </a:xfrm>
          <a:prstGeom prst="rect">
            <a:avLst/>
          </a:prstGeom>
          <a:noFill/>
        </p:spPr>
        <p:txBody>
          <a:bodyPr wrap="none" rtlCol="0">
            <a:spAutoFit/>
          </a:bodyPr>
          <a:lstStyle/>
          <a:p>
            <a:pPr algn="ctr"/>
            <a:r>
              <a:rPr lang="en-US" sz="1600" b="1" dirty="0">
                <a:solidFill>
                  <a:srgbClr val="FF0000"/>
                </a:solidFill>
              </a:rPr>
              <a:t>New Cross-Cultural Competencies Needed </a:t>
            </a:r>
            <a:br>
              <a:rPr lang="en-US" sz="1600" b="1" dirty="0">
                <a:solidFill>
                  <a:srgbClr val="FF0000"/>
                </a:solidFill>
              </a:rPr>
            </a:br>
            <a:r>
              <a:rPr lang="en-US" sz="1600" b="1" dirty="0">
                <a:solidFill>
                  <a:srgbClr val="FF0000"/>
                </a:solidFill>
              </a:rPr>
              <a:t>to Manage Demographic Transition in Society</a:t>
            </a:r>
          </a:p>
        </p:txBody>
      </p:sp>
    </p:spTree>
    <p:extLst>
      <p:ext uri="{BB962C8B-B14F-4D97-AF65-F5344CB8AC3E}">
        <p14:creationId xmlns:p14="http://schemas.microsoft.com/office/powerpoint/2010/main" val="3162295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01861-293D-400E-B616-B32F539228F5}"/>
              </a:ext>
            </a:extLst>
          </p:cNvPr>
          <p:cNvSpPr>
            <a:spLocks noGrp="1"/>
          </p:cNvSpPr>
          <p:nvPr>
            <p:ph type="title"/>
          </p:nvPr>
        </p:nvSpPr>
        <p:spPr/>
        <p:txBody>
          <a:bodyPr/>
          <a:lstStyle/>
          <a:p>
            <a:r>
              <a:rPr lang="en-US" dirty="0"/>
              <a:t>Spectrum of Evangelical Understanding of Race</a:t>
            </a:r>
          </a:p>
        </p:txBody>
      </p:sp>
      <p:graphicFrame>
        <p:nvGraphicFramePr>
          <p:cNvPr id="5" name="Content Placeholder 4">
            <a:extLst>
              <a:ext uri="{FF2B5EF4-FFF2-40B4-BE49-F238E27FC236}">
                <a16:creationId xmlns:a16="http://schemas.microsoft.com/office/drawing/2014/main" id="{90F35C59-32E3-4A32-A9EB-49681D633947}"/>
              </a:ext>
            </a:extLst>
          </p:cNvPr>
          <p:cNvGraphicFramePr>
            <a:graphicFrameLocks noGrp="1"/>
          </p:cNvGraphicFramePr>
          <p:nvPr>
            <p:ph sz="quarter" idx="10"/>
          </p:nvPr>
        </p:nvGraphicFramePr>
        <p:xfrm>
          <a:off x="-533400" y="1471956"/>
          <a:ext cx="13284200" cy="5383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919BCA9-9993-4794-B90B-49777A11F8BF}"/>
              </a:ext>
            </a:extLst>
          </p:cNvPr>
          <p:cNvSpPr txBox="1"/>
          <p:nvPr/>
        </p:nvSpPr>
        <p:spPr>
          <a:xfrm>
            <a:off x="4428014" y="5479317"/>
            <a:ext cx="2520950" cy="523220"/>
          </a:xfrm>
          <a:prstGeom prst="rect">
            <a:avLst/>
          </a:prstGeom>
          <a:noFill/>
        </p:spPr>
        <p:txBody>
          <a:bodyPr wrap="square">
            <a:spAutoFit/>
          </a:bodyPr>
          <a:lstStyle/>
          <a:p>
            <a:pPr marL="91440" indent="-91440">
              <a:buFont typeface="Arial" panose="020B0604020202020204" pitchFamily="34" charset="0"/>
              <a:buChar char="•"/>
            </a:pPr>
            <a:r>
              <a:rPr lang="en-US" sz="1400" dirty="0"/>
              <a:t>Christian Community </a:t>
            </a:r>
            <a:r>
              <a:rPr lang="en-US" sz="1400" dirty="0" err="1"/>
              <a:t>Dev’t</a:t>
            </a:r>
            <a:endParaRPr lang="en-US" sz="1400" dirty="0"/>
          </a:p>
          <a:p>
            <a:pPr marL="91440" indent="-91440">
              <a:buFont typeface="Arial" panose="020B0604020202020204" pitchFamily="34" charset="0"/>
              <a:buChar char="•"/>
            </a:pPr>
            <a:r>
              <a:rPr lang="en-US" sz="1400" dirty="0"/>
              <a:t>Intervarsity</a:t>
            </a:r>
          </a:p>
        </p:txBody>
      </p:sp>
      <p:sp>
        <p:nvSpPr>
          <p:cNvPr id="15" name="Right Brace 14">
            <a:extLst>
              <a:ext uri="{FF2B5EF4-FFF2-40B4-BE49-F238E27FC236}">
                <a16:creationId xmlns:a16="http://schemas.microsoft.com/office/drawing/2014/main" id="{28A51EC2-BD88-4941-92DC-DD754AF4741C}"/>
              </a:ext>
            </a:extLst>
          </p:cNvPr>
          <p:cNvSpPr/>
          <p:nvPr/>
        </p:nvSpPr>
        <p:spPr>
          <a:xfrm rot="5400000">
            <a:off x="5874250" y="2669080"/>
            <a:ext cx="356832" cy="693260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B0882E31-41C1-4E70-8657-6C68B60362BC}"/>
              </a:ext>
            </a:extLst>
          </p:cNvPr>
          <p:cNvSpPr txBox="1"/>
          <p:nvPr/>
        </p:nvSpPr>
        <p:spPr>
          <a:xfrm>
            <a:off x="2449285" y="6366611"/>
            <a:ext cx="8487216" cy="523220"/>
          </a:xfrm>
          <a:prstGeom prst="rect">
            <a:avLst/>
          </a:prstGeom>
          <a:noFill/>
        </p:spPr>
        <p:txBody>
          <a:bodyPr wrap="square" rtlCol="0">
            <a:spAutoFit/>
          </a:bodyPr>
          <a:lstStyle/>
          <a:p>
            <a:r>
              <a:rPr lang="en-US" sz="1400" b="1" dirty="0"/>
              <a:t>Lausanne Statement on Holistic Mission of the Church (Billy Graham, 95% of evangelicals globally): </a:t>
            </a:r>
            <a:r>
              <a:rPr lang="en-US" sz="1400" dirty="0"/>
              <a:t>Evangelism, relief, development and advocacy are all important with emphasis on evangelism</a:t>
            </a:r>
          </a:p>
        </p:txBody>
      </p:sp>
      <p:sp>
        <p:nvSpPr>
          <p:cNvPr id="18" name="TextBox 17">
            <a:extLst>
              <a:ext uri="{FF2B5EF4-FFF2-40B4-BE49-F238E27FC236}">
                <a16:creationId xmlns:a16="http://schemas.microsoft.com/office/drawing/2014/main" id="{B8C790F9-847F-49D4-A3D0-153E7ADEBAF7}"/>
              </a:ext>
            </a:extLst>
          </p:cNvPr>
          <p:cNvSpPr txBox="1"/>
          <p:nvPr/>
        </p:nvSpPr>
        <p:spPr>
          <a:xfrm>
            <a:off x="317522" y="939520"/>
            <a:ext cx="6067495" cy="584775"/>
          </a:xfrm>
          <a:prstGeom prst="rect">
            <a:avLst/>
          </a:prstGeom>
          <a:noFill/>
        </p:spPr>
        <p:txBody>
          <a:bodyPr wrap="none" rtlCol="0">
            <a:spAutoFit/>
          </a:bodyPr>
          <a:lstStyle/>
          <a:p>
            <a:pPr algn="ctr"/>
            <a:r>
              <a:rPr lang="en-US" sz="1600" b="1" dirty="0">
                <a:solidFill>
                  <a:srgbClr val="FF0000"/>
                </a:solidFill>
              </a:rPr>
              <a:t>Priority 2: As a Generational Transition, Many Evangelical</a:t>
            </a:r>
            <a:br>
              <a:rPr lang="en-US" sz="1600" b="1" dirty="0">
                <a:solidFill>
                  <a:srgbClr val="FF0000"/>
                </a:solidFill>
              </a:rPr>
            </a:br>
            <a:r>
              <a:rPr lang="en-US" sz="1600" b="1" dirty="0">
                <a:solidFill>
                  <a:srgbClr val="FF0000"/>
                </a:solidFill>
              </a:rPr>
              <a:t>Ministries Serving the Poor Will Need to Make this Transition</a:t>
            </a:r>
          </a:p>
        </p:txBody>
      </p:sp>
      <p:sp>
        <p:nvSpPr>
          <p:cNvPr id="19" name="Arrow: Down 18">
            <a:extLst>
              <a:ext uri="{FF2B5EF4-FFF2-40B4-BE49-F238E27FC236}">
                <a16:creationId xmlns:a16="http://schemas.microsoft.com/office/drawing/2014/main" id="{BE7CF5B1-746C-4E5C-8D41-6FF02BFE2A38}"/>
              </a:ext>
            </a:extLst>
          </p:cNvPr>
          <p:cNvSpPr/>
          <p:nvPr/>
        </p:nvSpPr>
        <p:spPr>
          <a:xfrm rot="19926948">
            <a:off x="4287864" y="1597078"/>
            <a:ext cx="414441" cy="13172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02481599-88C0-41C8-92BD-4441ECEFDACB}"/>
              </a:ext>
            </a:extLst>
          </p:cNvPr>
          <p:cNvCxnSpPr/>
          <p:nvPr/>
        </p:nvCxnSpPr>
        <p:spPr>
          <a:xfrm>
            <a:off x="9468720" y="1576634"/>
            <a:ext cx="52628" cy="43803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E552ADC-A55C-4931-8009-EA27662CD4FB}"/>
              </a:ext>
            </a:extLst>
          </p:cNvPr>
          <p:cNvSpPr txBox="1"/>
          <p:nvPr/>
        </p:nvSpPr>
        <p:spPr>
          <a:xfrm>
            <a:off x="7420352" y="966416"/>
            <a:ext cx="3968330" cy="584775"/>
          </a:xfrm>
          <a:prstGeom prst="rect">
            <a:avLst/>
          </a:prstGeom>
          <a:noFill/>
        </p:spPr>
        <p:txBody>
          <a:bodyPr wrap="none" rtlCol="0">
            <a:spAutoFit/>
          </a:bodyPr>
          <a:lstStyle/>
          <a:p>
            <a:pPr algn="ctr"/>
            <a:r>
              <a:rPr lang="en-US" sz="1600" b="1" dirty="0">
                <a:solidFill>
                  <a:srgbClr val="FF0000"/>
                </a:solidFill>
              </a:rPr>
              <a:t>Priority 1: Resist Assimilative force of </a:t>
            </a:r>
            <a:br>
              <a:rPr lang="en-US" sz="1600" b="1" dirty="0">
                <a:solidFill>
                  <a:srgbClr val="FF0000"/>
                </a:solidFill>
              </a:rPr>
            </a:br>
            <a:r>
              <a:rPr lang="en-US" sz="1600" b="1" dirty="0">
                <a:solidFill>
                  <a:srgbClr val="FF0000"/>
                </a:solidFill>
              </a:rPr>
              <a:t>non-Biblical secular worldviews on race</a:t>
            </a:r>
          </a:p>
        </p:txBody>
      </p:sp>
      <p:sp>
        <p:nvSpPr>
          <p:cNvPr id="25" name="TextBox 24">
            <a:extLst>
              <a:ext uri="{FF2B5EF4-FFF2-40B4-BE49-F238E27FC236}">
                <a16:creationId xmlns:a16="http://schemas.microsoft.com/office/drawing/2014/main" id="{82A04EC8-4004-414B-BC07-CA41F4AAA6B8}"/>
              </a:ext>
            </a:extLst>
          </p:cNvPr>
          <p:cNvSpPr txBox="1"/>
          <p:nvPr/>
        </p:nvSpPr>
        <p:spPr>
          <a:xfrm rot="16200000">
            <a:off x="-829202" y="3472163"/>
            <a:ext cx="1959896" cy="369332"/>
          </a:xfrm>
          <a:prstGeom prst="rect">
            <a:avLst/>
          </a:prstGeom>
          <a:noFill/>
        </p:spPr>
        <p:txBody>
          <a:bodyPr wrap="none" rtlCol="0">
            <a:spAutoFit/>
          </a:bodyPr>
          <a:lstStyle/>
          <a:p>
            <a:r>
              <a:rPr lang="en-US" b="1" dirty="0"/>
              <a:t>Nearly all-White</a:t>
            </a:r>
          </a:p>
        </p:txBody>
      </p:sp>
      <p:sp>
        <p:nvSpPr>
          <p:cNvPr id="27" name="TextBox 26">
            <a:extLst>
              <a:ext uri="{FF2B5EF4-FFF2-40B4-BE49-F238E27FC236}">
                <a16:creationId xmlns:a16="http://schemas.microsoft.com/office/drawing/2014/main" id="{8ACDA486-8915-4E6D-9E65-B5974AAD00F4}"/>
              </a:ext>
            </a:extLst>
          </p:cNvPr>
          <p:cNvSpPr txBox="1"/>
          <p:nvPr/>
        </p:nvSpPr>
        <p:spPr>
          <a:xfrm rot="16200000">
            <a:off x="10785333" y="3714216"/>
            <a:ext cx="2444002" cy="369332"/>
          </a:xfrm>
          <a:prstGeom prst="rect">
            <a:avLst/>
          </a:prstGeom>
          <a:noFill/>
        </p:spPr>
        <p:txBody>
          <a:bodyPr wrap="none" rtlCol="0">
            <a:spAutoFit/>
          </a:bodyPr>
          <a:lstStyle/>
          <a:p>
            <a:r>
              <a:rPr lang="en-US" b="1" dirty="0"/>
              <a:t>Nearly all non-White</a:t>
            </a:r>
          </a:p>
        </p:txBody>
      </p:sp>
    </p:spTree>
    <p:extLst>
      <p:ext uri="{BB962C8B-B14F-4D97-AF65-F5344CB8AC3E}">
        <p14:creationId xmlns:p14="http://schemas.microsoft.com/office/powerpoint/2010/main" val="34505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3EC930B-8AED-4686-BDA7-980890324A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79C6144-8AEE-485C-8579-AC7D932A76B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D0701730-EA77-4E1F-ACC7-055F62FC3ED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0F1E9D6D-55C9-4A11-B62D-4A66F2AAC51A}"/>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FF1B44B1-7D3D-4341-AF79-4669D1D9C05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8E7A09A2-569D-4DAB-9B49-67CA3BFE7C87}"/>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p:bldP spid="15" grpId="0" animBg="1"/>
      <p:bldP spid="16" grpId="0"/>
      <p:bldP spid="18" grpId="0"/>
      <p:bldP spid="19" grpId="0" animBg="1"/>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45E3-9362-4BCE-A901-1C5603E4C961}"/>
              </a:ext>
            </a:extLst>
          </p:cNvPr>
          <p:cNvSpPr>
            <a:spLocks noGrp="1"/>
          </p:cNvSpPr>
          <p:nvPr>
            <p:ph type="title"/>
          </p:nvPr>
        </p:nvSpPr>
        <p:spPr/>
        <p:txBody>
          <a:bodyPr/>
          <a:lstStyle/>
          <a:p>
            <a:r>
              <a:rPr lang="en-US" dirty="0"/>
              <a:t>Center Church Balance Vision</a:t>
            </a:r>
          </a:p>
        </p:txBody>
      </p:sp>
      <p:pic>
        <p:nvPicPr>
          <p:cNvPr id="4" name="Picture 3">
            <a:extLst>
              <a:ext uri="{FF2B5EF4-FFF2-40B4-BE49-F238E27FC236}">
                <a16:creationId xmlns:a16="http://schemas.microsoft.com/office/drawing/2014/main" id="{63E37AB8-283E-4CA4-A4CB-C1D7E50E5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9436" y="668007"/>
            <a:ext cx="7276405" cy="5744059"/>
          </a:xfrm>
          <a:prstGeom prst="rect">
            <a:avLst/>
          </a:prstGeom>
        </p:spPr>
      </p:pic>
      <p:sp>
        <p:nvSpPr>
          <p:cNvPr id="6" name="TextBox 5">
            <a:extLst>
              <a:ext uri="{FF2B5EF4-FFF2-40B4-BE49-F238E27FC236}">
                <a16:creationId xmlns:a16="http://schemas.microsoft.com/office/drawing/2014/main" id="{5D2860E2-19C0-4E6B-8098-3BCF619847B4}"/>
              </a:ext>
            </a:extLst>
          </p:cNvPr>
          <p:cNvSpPr txBox="1"/>
          <p:nvPr/>
        </p:nvSpPr>
        <p:spPr>
          <a:xfrm>
            <a:off x="792480" y="6604084"/>
            <a:ext cx="2161169" cy="253916"/>
          </a:xfrm>
          <a:prstGeom prst="rect">
            <a:avLst/>
          </a:prstGeom>
          <a:noFill/>
        </p:spPr>
        <p:txBody>
          <a:bodyPr wrap="none" rtlCol="0">
            <a:spAutoFit/>
          </a:bodyPr>
          <a:lstStyle/>
          <a:p>
            <a:r>
              <a:rPr lang="en-US" sz="1050" dirty="0">
                <a:solidFill>
                  <a:schemeClr val="bg1"/>
                </a:solidFill>
              </a:rPr>
              <a:t>Source: Center Church, Tim Keller</a:t>
            </a:r>
          </a:p>
        </p:txBody>
      </p:sp>
    </p:spTree>
    <p:extLst>
      <p:ext uri="{BB962C8B-B14F-4D97-AF65-F5344CB8AC3E}">
        <p14:creationId xmlns:p14="http://schemas.microsoft.com/office/powerpoint/2010/main" val="1703464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169C-3EB9-4BA0-A2B3-0321803B7D35}"/>
              </a:ext>
            </a:extLst>
          </p:cNvPr>
          <p:cNvSpPr>
            <a:spLocks noGrp="1"/>
          </p:cNvSpPr>
          <p:nvPr>
            <p:ph type="title"/>
          </p:nvPr>
        </p:nvSpPr>
        <p:spPr/>
        <p:txBody>
          <a:bodyPr/>
          <a:lstStyle/>
          <a:p>
            <a:r>
              <a:rPr lang="en-US" dirty="0"/>
              <a:t>Competing Responses of the Church to Cultural Change</a:t>
            </a:r>
          </a:p>
        </p:txBody>
      </p:sp>
      <p:pic>
        <p:nvPicPr>
          <p:cNvPr id="6" name="Picture 5">
            <a:extLst>
              <a:ext uri="{FF2B5EF4-FFF2-40B4-BE49-F238E27FC236}">
                <a16:creationId xmlns:a16="http://schemas.microsoft.com/office/drawing/2014/main" id="{B33FD701-5BF5-42FA-AF5D-75212E20BA46}"/>
              </a:ext>
            </a:extLst>
          </p:cNvPr>
          <p:cNvPicPr>
            <a:picLocks noChangeAspect="1"/>
          </p:cNvPicPr>
          <p:nvPr/>
        </p:nvPicPr>
        <p:blipFill rotWithShape="1">
          <a:blip r:embed="rId2">
            <a:extLst>
              <a:ext uri="{28A0092B-C50C-407E-A947-70E740481C1C}">
                <a14:useLocalDpi xmlns:a14="http://schemas.microsoft.com/office/drawing/2010/main" val="0"/>
              </a:ext>
            </a:extLst>
          </a:blip>
          <a:srcRect l="2634" t="1268" r="1776" b="2008"/>
          <a:stretch/>
        </p:blipFill>
        <p:spPr>
          <a:xfrm>
            <a:off x="2330026" y="369333"/>
            <a:ext cx="7531947" cy="6035040"/>
          </a:xfrm>
          <a:prstGeom prst="rect">
            <a:avLst/>
          </a:prstGeom>
        </p:spPr>
      </p:pic>
      <p:sp>
        <p:nvSpPr>
          <p:cNvPr id="7" name="TextBox 6">
            <a:extLst>
              <a:ext uri="{FF2B5EF4-FFF2-40B4-BE49-F238E27FC236}">
                <a16:creationId xmlns:a16="http://schemas.microsoft.com/office/drawing/2014/main" id="{F890AD21-71A8-4430-BBBC-823F10D887B0}"/>
              </a:ext>
            </a:extLst>
          </p:cNvPr>
          <p:cNvSpPr txBox="1"/>
          <p:nvPr/>
        </p:nvSpPr>
        <p:spPr>
          <a:xfrm>
            <a:off x="792480" y="6604084"/>
            <a:ext cx="2161169" cy="253916"/>
          </a:xfrm>
          <a:prstGeom prst="rect">
            <a:avLst/>
          </a:prstGeom>
          <a:noFill/>
        </p:spPr>
        <p:txBody>
          <a:bodyPr wrap="none" rtlCol="0">
            <a:spAutoFit/>
          </a:bodyPr>
          <a:lstStyle/>
          <a:p>
            <a:r>
              <a:rPr lang="en-US" sz="1050" dirty="0">
                <a:solidFill>
                  <a:schemeClr val="bg1"/>
                </a:solidFill>
              </a:rPr>
              <a:t>Source: Center Church, Tim Keller</a:t>
            </a:r>
          </a:p>
        </p:txBody>
      </p:sp>
    </p:spTree>
    <p:extLst>
      <p:ext uri="{BB962C8B-B14F-4D97-AF65-F5344CB8AC3E}">
        <p14:creationId xmlns:p14="http://schemas.microsoft.com/office/powerpoint/2010/main" val="1136856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2E4A22-76D6-4EF7-A86A-D2C58AAD208B}"/>
              </a:ext>
            </a:extLst>
          </p:cNvPr>
          <p:cNvSpPr>
            <a:spLocks noGrp="1"/>
          </p:cNvSpPr>
          <p:nvPr>
            <p:ph type="title"/>
          </p:nvPr>
        </p:nvSpPr>
        <p:spPr/>
        <p:txBody>
          <a:bodyPr/>
          <a:lstStyle/>
          <a:p>
            <a:r>
              <a:rPr lang="en-US" dirty="0"/>
              <a:t>Modified Questions from Center Church</a:t>
            </a:r>
          </a:p>
        </p:txBody>
      </p:sp>
      <p:sp>
        <p:nvSpPr>
          <p:cNvPr id="4" name="Content Placeholder 3">
            <a:extLst>
              <a:ext uri="{FF2B5EF4-FFF2-40B4-BE49-F238E27FC236}">
                <a16:creationId xmlns:a16="http://schemas.microsoft.com/office/drawing/2014/main" id="{9A3C27CA-CA65-4AAD-94C7-230EC975D70B}"/>
              </a:ext>
            </a:extLst>
          </p:cNvPr>
          <p:cNvSpPr>
            <a:spLocks noGrp="1"/>
          </p:cNvSpPr>
          <p:nvPr>
            <p:ph sz="quarter" idx="10"/>
          </p:nvPr>
        </p:nvSpPr>
        <p:spPr/>
        <p:txBody>
          <a:bodyPr/>
          <a:lstStyle/>
          <a:p>
            <a:r>
              <a:rPr lang="en-US" dirty="0"/>
              <a:t>What is the gospel, and how do we bring it to bear on the hearts of people today?</a:t>
            </a:r>
          </a:p>
          <a:p>
            <a:r>
              <a:rPr lang="en-US" dirty="0"/>
              <a:t>How does where we serve and who we serve affect our ministry?</a:t>
            </a:r>
          </a:p>
          <a:p>
            <a:r>
              <a:rPr lang="en-US" dirty="0"/>
              <a:t>What is their culture like, and how can we both connect to it and challenge it?</a:t>
            </a:r>
          </a:p>
          <a:p>
            <a:r>
              <a:rPr lang="en-US" dirty="0"/>
              <a:t>Who we are?</a:t>
            </a:r>
          </a:p>
          <a:p>
            <a:r>
              <a:rPr lang="en-US" dirty="0"/>
              <a:t>How innovative will our ministry be and how traditional ?</a:t>
            </a:r>
          </a:p>
          <a:p>
            <a:r>
              <a:rPr lang="en-US" dirty="0"/>
              <a:t>How will our church relate to other churches in our city and region?</a:t>
            </a:r>
          </a:p>
          <a:p>
            <a:r>
              <a:rPr lang="en-US" dirty="0"/>
              <a:t>How will we make our case to the culture about the truth of Christianity?</a:t>
            </a:r>
          </a:p>
        </p:txBody>
      </p:sp>
    </p:spTree>
    <p:extLst>
      <p:ext uri="{BB962C8B-B14F-4D97-AF65-F5344CB8AC3E}">
        <p14:creationId xmlns:p14="http://schemas.microsoft.com/office/powerpoint/2010/main" val="2365505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a:t>
            </a:r>
            <a:r>
              <a:rPr lang="en-US" sz="1600" b="1"/>
              <a:t>Nurture (Humanities)</a:t>
            </a:r>
            <a:endParaRPr lang="en-US" sz="1600" b="1" dirty="0"/>
          </a:p>
          <a:p>
            <a:r>
              <a:rPr lang="en-US" sz="1600"/>
              <a:t>(Relational)</a:t>
            </a:r>
            <a:endParaRPr lang="en-US" sz="1600" dirty="0"/>
          </a:p>
        </p:txBody>
      </p:sp>
      <p:sp>
        <p:nvSpPr>
          <p:cNvPr id="3" name="TextBox 2"/>
          <p:cNvSpPr txBox="1"/>
          <p:nvPr/>
        </p:nvSpPr>
        <p:spPr>
          <a:xfrm>
            <a:off x="5753007" y="414435"/>
            <a:ext cx="2181175" cy="584775"/>
          </a:xfrm>
          <a:prstGeom prst="rect">
            <a:avLst/>
          </a:prstGeom>
          <a:noFill/>
        </p:spPr>
        <p:txBody>
          <a:bodyPr wrap="none" rtlCol="0">
            <a:spAutoFit/>
          </a:bodyPr>
          <a:lstStyle/>
          <a:p>
            <a:r>
              <a:rPr lang="en-US" sz="1600" b="1" dirty="0"/>
              <a:t>Q2: Physical: Nature </a:t>
            </a:r>
          </a:p>
          <a:p>
            <a:r>
              <a:rPr lang="en-US" sz="1600" dirty="0"/>
              <a:t>(physical needs)</a:t>
            </a:r>
          </a:p>
        </p:txBody>
      </p:sp>
      <p:sp>
        <p:nvSpPr>
          <p:cNvPr id="4" name="TextBox 3"/>
          <p:cNvSpPr txBox="1"/>
          <p:nvPr/>
        </p:nvSpPr>
        <p:spPr>
          <a:xfrm>
            <a:off x="478271" y="3627257"/>
            <a:ext cx="2373983" cy="584775"/>
          </a:xfrm>
          <a:prstGeom prst="rect">
            <a:avLst/>
          </a:prstGeom>
          <a:noFill/>
        </p:spPr>
        <p:txBody>
          <a:bodyPr wrap="none" rtlCol="0">
            <a:spAutoFit/>
          </a:bodyPr>
          <a:lstStyle/>
          <a:p>
            <a:r>
              <a:rPr lang="en-US" sz="1600" b="1" dirty="0"/>
              <a:t>Q3: Cultural</a:t>
            </a:r>
          </a:p>
          <a:p>
            <a:r>
              <a:rPr lang="en-US" sz="1600" dirty="0"/>
              <a:t>(cultural transformation)</a:t>
            </a:r>
          </a:p>
        </p:txBody>
      </p:sp>
      <p:sp>
        <p:nvSpPr>
          <p:cNvPr id="5" name="TextBox 4"/>
          <p:cNvSpPr txBox="1"/>
          <p:nvPr/>
        </p:nvSpPr>
        <p:spPr>
          <a:xfrm>
            <a:off x="5829206" y="3605989"/>
            <a:ext cx="2956259" cy="584775"/>
          </a:xfrm>
          <a:prstGeom prst="rect">
            <a:avLst/>
          </a:prstGeom>
          <a:noFill/>
        </p:spPr>
        <p:txBody>
          <a:bodyPr wrap="none" rtlCol="0">
            <a:spAutoFit/>
          </a:bodyPr>
          <a:lstStyle/>
          <a:p>
            <a:r>
              <a:rPr lang="en-US" sz="1600" b="1" dirty="0"/>
              <a:t>Q4: Societal (Social Sciences)</a:t>
            </a:r>
            <a:br>
              <a:rPr lang="en-US" sz="1600" b="1" dirty="0"/>
            </a:b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553178" y="4164000"/>
            <a:ext cx="4172745" cy="1200329"/>
          </a:xfrm>
          <a:prstGeom prst="rect">
            <a:avLst/>
          </a:prstGeom>
          <a:noFill/>
        </p:spPr>
        <p:txBody>
          <a:bodyPr wrap="none" rtlCol="0">
            <a:spAutoFit/>
          </a:bodyPr>
          <a:lstStyle/>
          <a:p>
            <a:pPr marL="285750" indent="-285750">
              <a:buFont typeface="Arial" panose="020B0604020202020204" pitchFamily="34" charset="0"/>
              <a:buChar char="•"/>
            </a:pPr>
            <a:r>
              <a:rPr lang="en-US" dirty="0"/>
              <a:t>Culture of world-class fishing and </a:t>
            </a:r>
            <a:br>
              <a:rPr lang="en-US" dirty="0"/>
            </a:br>
            <a:r>
              <a:rPr lang="en-US" dirty="0"/>
              <a:t>relational &amp; community health</a:t>
            </a:r>
          </a:p>
          <a:p>
            <a:pPr marL="285750" indent="-285750">
              <a:buFont typeface="Arial" panose="020B0604020202020204" pitchFamily="34" charset="0"/>
              <a:buChar char="•"/>
            </a:pPr>
            <a:r>
              <a:rPr lang="en-US" dirty="0"/>
              <a:t>Raise up indigenous leaders to train </a:t>
            </a:r>
            <a:br>
              <a:rPr lang="en-US" dirty="0"/>
            </a:br>
            <a:r>
              <a:rPr lang="en-US" dirty="0"/>
              <a:t>indigenous leaders in fishing</a:t>
            </a:r>
          </a:p>
        </p:txBody>
      </p:sp>
      <p:sp>
        <p:nvSpPr>
          <p:cNvPr id="22" name="TextBox 21"/>
          <p:cNvSpPr txBox="1"/>
          <p:nvPr/>
        </p:nvSpPr>
        <p:spPr>
          <a:xfrm>
            <a:off x="5772187" y="4113916"/>
            <a:ext cx="6026556" cy="2144177"/>
          </a:xfrm>
          <a:prstGeom prst="rect">
            <a:avLst/>
          </a:prstGeom>
          <a:noFill/>
        </p:spPr>
        <p:txBody>
          <a:bodyPr wrap="square" rtlCol="0">
            <a:spAutoFit/>
          </a:bodyPr>
          <a:lstStyle/>
          <a:p>
            <a:pPr>
              <a:lnSpc>
                <a:spcPts val="2000"/>
              </a:lnSpc>
            </a:pPr>
            <a:r>
              <a:rPr lang="en-US" dirty="0"/>
              <a:t>Community Development</a:t>
            </a:r>
          </a:p>
          <a:p>
            <a:pPr marL="285750" indent="-285750">
              <a:lnSpc>
                <a:spcPts val="2000"/>
              </a:lnSpc>
              <a:buFont typeface="Arial" panose="020B0604020202020204" pitchFamily="34" charset="0"/>
              <a:buChar char="•"/>
            </a:pPr>
            <a:r>
              <a:rPr lang="en-US" dirty="0"/>
              <a:t>Provide microloan for fishing equipment</a:t>
            </a:r>
          </a:p>
          <a:p>
            <a:pPr marL="285750" indent="-285750">
              <a:lnSpc>
                <a:spcPts val="2000"/>
              </a:lnSpc>
              <a:buFont typeface="Arial" panose="020B0604020202020204" pitchFamily="34" charset="0"/>
              <a:buChar char="•"/>
            </a:pPr>
            <a:r>
              <a:rPr lang="en-US" dirty="0"/>
              <a:t>Loan to buy lake</a:t>
            </a:r>
          </a:p>
          <a:p>
            <a:pPr>
              <a:lnSpc>
                <a:spcPts val="2000"/>
              </a:lnSpc>
            </a:pPr>
            <a:r>
              <a:rPr lang="en-US" dirty="0"/>
              <a:t>Macro (advocacy &amp; structural change)</a:t>
            </a:r>
          </a:p>
          <a:p>
            <a:pPr marL="285750" indent="-285750">
              <a:lnSpc>
                <a:spcPts val="2000"/>
              </a:lnSpc>
              <a:buFont typeface="Arial" panose="020B0604020202020204" pitchFamily="34" charset="0"/>
              <a:buChar char="•"/>
            </a:pPr>
            <a:r>
              <a:rPr lang="en-US" dirty="0"/>
              <a:t>Teaching about global structures of fishing industry</a:t>
            </a:r>
          </a:p>
          <a:p>
            <a:pPr marL="285750" indent="-285750">
              <a:lnSpc>
                <a:spcPts val="2000"/>
              </a:lnSpc>
              <a:buFont typeface="Arial" panose="020B0604020202020204" pitchFamily="34" charset="0"/>
              <a:buChar char="•"/>
            </a:pPr>
            <a:r>
              <a:rPr lang="en-US" dirty="0"/>
              <a:t>Just laws to provide fair access to fishing</a:t>
            </a:r>
          </a:p>
          <a:p>
            <a:pPr marL="285750" indent="-285750">
              <a:lnSpc>
                <a:spcPts val="2000"/>
              </a:lnSpc>
              <a:buFont typeface="Arial" panose="020B0604020202020204" pitchFamily="34" charset="0"/>
              <a:buChar char="•"/>
            </a:pPr>
            <a:r>
              <a:rPr lang="en-US" dirty="0"/>
              <a:t>Just macroeconomic policies to maximize national revenue of fishing industry</a:t>
            </a:r>
          </a:p>
        </p:txBody>
      </p:sp>
      <p:sp>
        <p:nvSpPr>
          <p:cNvPr id="23" name="TextBox 22"/>
          <p:cNvSpPr txBox="1"/>
          <p:nvPr/>
        </p:nvSpPr>
        <p:spPr>
          <a:xfrm>
            <a:off x="584178" y="1045559"/>
            <a:ext cx="4212115" cy="646331"/>
          </a:xfrm>
          <a:prstGeom prst="rect">
            <a:avLst/>
          </a:prstGeom>
          <a:noFill/>
        </p:spPr>
        <p:txBody>
          <a:bodyPr wrap="none" rtlCol="0">
            <a:spAutoFit/>
          </a:bodyPr>
          <a:lstStyle/>
          <a:p>
            <a:pPr marL="285750" indent="-285750">
              <a:buFont typeface="Arial" panose="020B0604020202020204" pitchFamily="34" charset="0"/>
              <a:buChar char="•"/>
            </a:pPr>
            <a:r>
              <a:rPr lang="en-US" dirty="0"/>
              <a:t>Character for world-class fishing and </a:t>
            </a:r>
            <a:br>
              <a:rPr lang="en-US" dirty="0"/>
            </a:br>
            <a:r>
              <a:rPr lang="en-US" dirty="0"/>
              <a:t>a fulfilling life</a:t>
            </a:r>
          </a:p>
        </p:txBody>
      </p:sp>
      <p:sp>
        <p:nvSpPr>
          <p:cNvPr id="24" name="TextBox 23"/>
          <p:cNvSpPr txBox="1"/>
          <p:nvPr/>
        </p:nvSpPr>
        <p:spPr>
          <a:xfrm>
            <a:off x="5760945" y="1024294"/>
            <a:ext cx="4928272" cy="923330"/>
          </a:xfrm>
          <a:prstGeom prst="rect">
            <a:avLst/>
          </a:prstGeom>
          <a:noFill/>
        </p:spPr>
        <p:txBody>
          <a:bodyPr wrap="none" rtlCol="0">
            <a:spAutoFit/>
          </a:bodyPr>
          <a:lstStyle/>
          <a:p>
            <a:pPr marL="285750" indent="-285750">
              <a:buFont typeface="Arial" panose="020B0604020202020204" pitchFamily="34" charset="0"/>
              <a:buChar char="•"/>
            </a:pPr>
            <a:r>
              <a:rPr lang="en-US" dirty="0"/>
              <a:t>Charity: give a man a fish</a:t>
            </a:r>
          </a:p>
          <a:p>
            <a:pPr marL="285750" indent="-285750">
              <a:buFont typeface="Arial" panose="020B0604020202020204" pitchFamily="34" charset="0"/>
              <a:buChar char="•"/>
            </a:pPr>
            <a:r>
              <a:rPr lang="en-US" dirty="0"/>
              <a:t>Individual development: Teach a man to fish</a:t>
            </a:r>
          </a:p>
          <a:p>
            <a:pPr marL="285750" indent="-285750">
              <a:buFont typeface="Arial" panose="020B0604020202020204" pitchFamily="34" charset="0"/>
              <a:buChar char="•"/>
            </a:pPr>
            <a:endParaRPr lang="en-US" dirty="0"/>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4D Gospel: Charity, Development and Structural Change: Give a Man a Fish</a:t>
            </a:r>
          </a:p>
        </p:txBody>
      </p:sp>
    </p:spTree>
    <p:extLst>
      <p:ext uri="{BB962C8B-B14F-4D97-AF65-F5344CB8AC3E}">
        <p14:creationId xmlns:p14="http://schemas.microsoft.com/office/powerpoint/2010/main" val="348027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uiExpand="1" build="p"/>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FF0123-C83A-4F33-9226-46EC372F0148}"/>
              </a:ext>
            </a:extLst>
          </p:cNvPr>
          <p:cNvSpPr>
            <a:spLocks noGrp="1"/>
          </p:cNvSpPr>
          <p:nvPr>
            <p:ph type="title"/>
          </p:nvPr>
        </p:nvSpPr>
        <p:spPr/>
        <p:txBody>
          <a:bodyPr>
            <a:noAutofit/>
          </a:bodyPr>
          <a:lstStyle/>
          <a:p>
            <a:pPr>
              <a:defRPr/>
            </a:pPr>
            <a:r>
              <a:rPr lang="en-US" sz="3200" dirty="0"/>
              <a:t>Nonprofit Leadership Does Not Reflect Racial Community It Serves</a:t>
            </a:r>
          </a:p>
        </p:txBody>
      </p:sp>
      <p:graphicFrame>
        <p:nvGraphicFramePr>
          <p:cNvPr id="8" name="Chart 7">
            <a:extLst>
              <a:ext uri="{FF2B5EF4-FFF2-40B4-BE49-F238E27FC236}">
                <a16:creationId xmlns:a16="http://schemas.microsoft.com/office/drawing/2014/main" id="{5CE706A8-887C-4945-AB38-4ECA0C2E05CB}"/>
              </a:ext>
            </a:extLst>
          </p:cNvPr>
          <p:cNvGraphicFramePr/>
          <p:nvPr/>
        </p:nvGraphicFramePr>
        <p:xfrm>
          <a:off x="1132114" y="1062446"/>
          <a:ext cx="9953897" cy="5120639"/>
        </p:xfrm>
        <a:graphic>
          <a:graphicData uri="http://schemas.openxmlformats.org/drawingml/2006/chart">
            <c:chart xmlns:c="http://schemas.openxmlformats.org/drawingml/2006/chart" xmlns:r="http://schemas.openxmlformats.org/officeDocument/2006/relationships" r:id="rId3"/>
          </a:graphicData>
        </a:graphic>
      </p:graphicFrame>
      <p:sp>
        <p:nvSpPr>
          <p:cNvPr id="11268" name="TextBox 8">
            <a:extLst>
              <a:ext uri="{FF2B5EF4-FFF2-40B4-BE49-F238E27FC236}">
                <a16:creationId xmlns:a16="http://schemas.microsoft.com/office/drawing/2014/main" id="{6EEA1090-FCD5-4810-B4E9-95781D704602}"/>
              </a:ext>
            </a:extLst>
          </p:cNvPr>
          <p:cNvSpPr txBox="1">
            <a:spLocks noChangeArrowheads="1"/>
          </p:cNvSpPr>
          <p:nvPr/>
        </p:nvSpPr>
        <p:spPr bwMode="auto">
          <a:xfrm>
            <a:off x="794657" y="6627812"/>
            <a:ext cx="59245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r>
              <a:rPr lang="en-US" altLang="en-US" sz="900" dirty="0"/>
              <a:t>Source: </a:t>
            </a:r>
            <a:r>
              <a:rPr lang="en-US" altLang="en-US" sz="900" dirty="0">
                <a:hlinkClick r:id="rId4"/>
              </a:rPr>
              <a:t>http://www.aecf.org/upload/publicationfiles/executive_transition_survey_report2004.pdf </a:t>
            </a:r>
            <a:endParaRPr lang="en-US" altLang="en-US" sz="9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A693-1141-49CE-8238-64F338F8535B}"/>
              </a:ext>
            </a:extLst>
          </p:cNvPr>
          <p:cNvSpPr>
            <a:spLocks noGrp="1"/>
          </p:cNvSpPr>
          <p:nvPr>
            <p:ph type="title"/>
          </p:nvPr>
        </p:nvSpPr>
        <p:spPr/>
        <p:txBody>
          <a:bodyPr/>
          <a:lstStyle/>
          <a:p>
            <a:r>
              <a:rPr lang="en-US" dirty="0"/>
              <a:t>Percentage of Nonprofit Female CEOs</a:t>
            </a:r>
          </a:p>
        </p:txBody>
      </p:sp>
      <p:pic>
        <p:nvPicPr>
          <p:cNvPr id="3" name="Picture 2">
            <a:extLst>
              <a:ext uri="{FF2B5EF4-FFF2-40B4-BE49-F238E27FC236}">
                <a16:creationId xmlns:a16="http://schemas.microsoft.com/office/drawing/2014/main" id="{34E9137A-0AD6-45EB-8B72-002C2D3E4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241" y="496069"/>
            <a:ext cx="9628824" cy="5992597"/>
          </a:xfrm>
          <a:prstGeom prst="rect">
            <a:avLst/>
          </a:prstGeom>
        </p:spPr>
      </p:pic>
      <p:sp>
        <p:nvSpPr>
          <p:cNvPr id="4" name="TextBox 3">
            <a:extLst>
              <a:ext uri="{FF2B5EF4-FFF2-40B4-BE49-F238E27FC236}">
                <a16:creationId xmlns:a16="http://schemas.microsoft.com/office/drawing/2014/main" id="{5F4EF62D-5E8C-4399-A768-C916EEE3C0C7}"/>
              </a:ext>
            </a:extLst>
          </p:cNvPr>
          <p:cNvSpPr txBox="1"/>
          <p:nvPr/>
        </p:nvSpPr>
        <p:spPr>
          <a:xfrm>
            <a:off x="870857" y="6589412"/>
            <a:ext cx="3015569" cy="261610"/>
          </a:xfrm>
          <a:prstGeom prst="rect">
            <a:avLst/>
          </a:prstGeom>
          <a:noFill/>
        </p:spPr>
        <p:txBody>
          <a:bodyPr wrap="none" rtlCol="0">
            <a:spAutoFit/>
          </a:bodyPr>
          <a:lstStyle/>
          <a:p>
            <a:r>
              <a:rPr lang="en-US" sz="1100" dirty="0">
                <a:solidFill>
                  <a:schemeClr val="bg1"/>
                </a:solidFill>
              </a:rPr>
              <a:t>Source: </a:t>
            </a:r>
            <a:r>
              <a:rPr lang="en-US" sz="1100" dirty="0" err="1">
                <a:solidFill>
                  <a:schemeClr val="bg1"/>
                </a:solidFill>
              </a:rPr>
              <a:t>Guidestar</a:t>
            </a:r>
            <a:r>
              <a:rPr lang="en-US" sz="1100" dirty="0">
                <a:solidFill>
                  <a:schemeClr val="bg1"/>
                </a:solidFill>
              </a:rPr>
              <a:t> Compensation Survey 2015</a:t>
            </a:r>
          </a:p>
        </p:txBody>
      </p:sp>
    </p:spTree>
    <p:extLst>
      <p:ext uri="{BB962C8B-B14F-4D97-AF65-F5344CB8AC3E}">
        <p14:creationId xmlns:p14="http://schemas.microsoft.com/office/powerpoint/2010/main" val="377802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B1EB-5AA5-4D26-9FB2-2B25A323FCCE}"/>
              </a:ext>
            </a:extLst>
          </p:cNvPr>
          <p:cNvSpPr>
            <a:spLocks noGrp="1"/>
          </p:cNvSpPr>
          <p:nvPr>
            <p:ph type="title"/>
          </p:nvPr>
        </p:nvSpPr>
        <p:spPr/>
        <p:txBody>
          <a:bodyPr>
            <a:normAutofit fontScale="90000"/>
          </a:bodyPr>
          <a:lstStyle/>
          <a:p>
            <a:r>
              <a:rPr lang="en-US" dirty="0"/>
              <a:t>Assess Organizational Demographics with a Diversity Data Form</a:t>
            </a:r>
          </a:p>
        </p:txBody>
      </p:sp>
      <p:graphicFrame>
        <p:nvGraphicFramePr>
          <p:cNvPr id="6" name="Object 5">
            <a:extLst>
              <a:ext uri="{FF2B5EF4-FFF2-40B4-BE49-F238E27FC236}">
                <a16:creationId xmlns:a16="http://schemas.microsoft.com/office/drawing/2014/main" id="{94D2A861-793F-4A06-AED0-751202709944}"/>
              </a:ext>
            </a:extLst>
          </p:cNvPr>
          <p:cNvGraphicFramePr>
            <a:graphicFrameLocks noChangeAspect="1"/>
          </p:cNvGraphicFramePr>
          <p:nvPr/>
        </p:nvGraphicFramePr>
        <p:xfrm>
          <a:off x="650147" y="1371600"/>
          <a:ext cx="10815505" cy="4404360"/>
        </p:xfrm>
        <a:graphic>
          <a:graphicData uri="http://schemas.openxmlformats.org/presentationml/2006/ole">
            <mc:AlternateContent xmlns:mc="http://schemas.openxmlformats.org/markup-compatibility/2006">
              <mc:Choice xmlns:v="urn:schemas-microsoft-com:vml" Requires="v">
                <p:oleObj name="Worksheet" r:id="rId2" imgW="14011157" imgH="5705375" progId="Excel.Sheet.12">
                  <p:embed/>
                </p:oleObj>
              </mc:Choice>
              <mc:Fallback>
                <p:oleObj name="Worksheet" r:id="rId2" imgW="14011157" imgH="5705375" progId="Excel.Sheet.12">
                  <p:embed/>
                  <p:pic>
                    <p:nvPicPr>
                      <p:cNvPr id="6" name="Object 5">
                        <a:extLst>
                          <a:ext uri="{FF2B5EF4-FFF2-40B4-BE49-F238E27FC236}">
                            <a16:creationId xmlns:a16="http://schemas.microsoft.com/office/drawing/2014/main" id="{94D2A861-793F-4A06-AED0-751202709944}"/>
                          </a:ext>
                        </a:extLst>
                      </p:cNvPr>
                      <p:cNvPicPr/>
                      <p:nvPr/>
                    </p:nvPicPr>
                    <p:blipFill>
                      <a:blip r:embed="rId3"/>
                      <a:stretch>
                        <a:fillRect/>
                      </a:stretch>
                    </p:blipFill>
                    <p:spPr>
                      <a:xfrm>
                        <a:off x="650147" y="1371600"/>
                        <a:ext cx="10815505" cy="4404360"/>
                      </a:xfrm>
                      <a:prstGeom prst="rect">
                        <a:avLst/>
                      </a:prstGeom>
                    </p:spPr>
                  </p:pic>
                </p:oleObj>
              </mc:Fallback>
            </mc:AlternateContent>
          </a:graphicData>
        </a:graphic>
      </p:graphicFrame>
    </p:spTree>
    <p:extLst>
      <p:ext uri="{BB962C8B-B14F-4D97-AF65-F5344CB8AC3E}">
        <p14:creationId xmlns:p14="http://schemas.microsoft.com/office/powerpoint/2010/main" val="428141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CA62-2E6F-4087-838E-86806F4C1DA8}"/>
              </a:ext>
            </a:extLst>
          </p:cNvPr>
          <p:cNvSpPr>
            <a:spLocks noGrp="1"/>
          </p:cNvSpPr>
          <p:nvPr>
            <p:ph type="title"/>
          </p:nvPr>
        </p:nvSpPr>
        <p:spPr>
          <a:xfrm>
            <a:off x="380999" y="-29496"/>
            <a:ext cx="10810462" cy="369333"/>
          </a:xfrm>
        </p:spPr>
        <p:txBody>
          <a:bodyPr>
            <a:noAutofit/>
          </a:bodyPr>
          <a:lstStyle/>
          <a:p>
            <a:r>
              <a:rPr lang="en-US" sz="2800" dirty="0"/>
              <a:t>Lesson 1. Benchmarking Success Rates across Demographics to Industry</a:t>
            </a:r>
          </a:p>
        </p:txBody>
      </p:sp>
      <p:pic>
        <p:nvPicPr>
          <p:cNvPr id="5122" name="Picture 2">
            <a:extLst>
              <a:ext uri="{FF2B5EF4-FFF2-40B4-BE49-F238E27FC236}">
                <a16:creationId xmlns:a16="http://schemas.microsoft.com/office/drawing/2014/main" id="{3FC91001-B170-49BA-887C-51A8959C4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7" y="438024"/>
            <a:ext cx="7781925" cy="5300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F409EE-0921-44C4-80BE-FE8886AE78CF}"/>
              </a:ext>
            </a:extLst>
          </p:cNvPr>
          <p:cNvSpPr txBox="1"/>
          <p:nvPr/>
        </p:nvSpPr>
        <p:spPr>
          <a:xfrm>
            <a:off x="1143000" y="6522413"/>
            <a:ext cx="5628464" cy="215444"/>
          </a:xfrm>
          <a:prstGeom prst="rect">
            <a:avLst/>
          </a:prstGeom>
          <a:noFill/>
        </p:spPr>
        <p:txBody>
          <a:bodyPr wrap="none" rtlCol="0">
            <a:spAutoFit/>
          </a:bodyPr>
          <a:lstStyle/>
          <a:p>
            <a:r>
              <a:rPr lang="en-US" sz="800" dirty="0">
                <a:solidFill>
                  <a:schemeClr val="bg1"/>
                </a:solidFill>
                <a:hlinkClick r:id="rId3">
                  <a:extLst>
                    <a:ext uri="{A12FA001-AC4F-418D-AE19-62706E023703}">
                      <ahyp:hlinkClr xmlns:ahyp="http://schemas.microsoft.com/office/drawing/2018/hyperlinkcolor" val="tx"/>
                    </a:ext>
                  </a:extLst>
                </a:hlinkClick>
              </a:rPr>
              <a:t>Source: https://www.insidehighered.com/news/2017/04/26/college-completion-rates-vary-race-and-ethnicity-report-finds</a:t>
            </a:r>
            <a:endParaRPr lang="en-US" sz="800" dirty="0">
              <a:solidFill>
                <a:schemeClr val="bg1"/>
              </a:solidFill>
            </a:endParaRPr>
          </a:p>
        </p:txBody>
      </p:sp>
      <p:graphicFrame>
        <p:nvGraphicFramePr>
          <p:cNvPr id="5" name="Diagram 4">
            <a:extLst>
              <a:ext uri="{FF2B5EF4-FFF2-40B4-BE49-F238E27FC236}">
                <a16:creationId xmlns:a16="http://schemas.microsoft.com/office/drawing/2014/main" id="{28037806-751A-4C53-AC71-CB045B23D4D8}"/>
              </a:ext>
            </a:extLst>
          </p:cNvPr>
          <p:cNvGraphicFramePr/>
          <p:nvPr>
            <p:extLst>
              <p:ext uri="{D42A27DB-BD31-4B8C-83A1-F6EECF244321}">
                <p14:modId xmlns:p14="http://schemas.microsoft.com/office/powerpoint/2010/main" val="349496887"/>
              </p:ext>
            </p:extLst>
          </p:nvPr>
        </p:nvGraphicFramePr>
        <p:xfrm>
          <a:off x="7265748" y="6164646"/>
          <a:ext cx="4301696" cy="3151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478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24B08-8F41-4711-A0EC-1793099B5BBE}"/>
              </a:ext>
            </a:extLst>
          </p:cNvPr>
          <p:cNvSpPr>
            <a:spLocks noGrp="1"/>
          </p:cNvSpPr>
          <p:nvPr>
            <p:ph type="title"/>
          </p:nvPr>
        </p:nvSpPr>
        <p:spPr/>
        <p:txBody>
          <a:bodyPr/>
          <a:lstStyle/>
          <a:p>
            <a:r>
              <a:rPr lang="en-US" dirty="0"/>
              <a:t>Example of Generational Reframing of What We Do</a:t>
            </a:r>
          </a:p>
        </p:txBody>
      </p:sp>
      <p:pic>
        <p:nvPicPr>
          <p:cNvPr id="2050" name="Picture 2">
            <a:extLst>
              <a:ext uri="{FF2B5EF4-FFF2-40B4-BE49-F238E27FC236}">
                <a16:creationId xmlns:a16="http://schemas.microsoft.com/office/drawing/2014/main" id="{B1315CF8-BBB4-4531-80BF-9B37F2F36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667" y="3817689"/>
            <a:ext cx="4690478" cy="26383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5E5C39E-291F-4471-8F44-B272161F0031}"/>
              </a:ext>
            </a:extLst>
          </p:cNvPr>
          <p:cNvSpPr txBox="1"/>
          <p:nvPr/>
        </p:nvSpPr>
        <p:spPr>
          <a:xfrm>
            <a:off x="1073486" y="1430553"/>
            <a:ext cx="1449756" cy="646331"/>
          </a:xfrm>
          <a:prstGeom prst="rect">
            <a:avLst/>
          </a:prstGeom>
          <a:noFill/>
        </p:spPr>
        <p:txBody>
          <a:bodyPr wrap="none" rtlCol="0">
            <a:spAutoFit/>
          </a:bodyPr>
          <a:lstStyle/>
          <a:p>
            <a:r>
              <a:rPr lang="en-US" b="1" dirty="0"/>
              <a:t>Ministry to </a:t>
            </a:r>
            <a:br>
              <a:rPr lang="en-US" b="1" dirty="0"/>
            </a:br>
            <a:r>
              <a:rPr lang="en-US" b="1" dirty="0"/>
              <a:t>Prostitutes</a:t>
            </a:r>
          </a:p>
        </p:txBody>
      </p:sp>
      <p:sp>
        <p:nvSpPr>
          <p:cNvPr id="8" name="TextBox 7">
            <a:extLst>
              <a:ext uri="{FF2B5EF4-FFF2-40B4-BE49-F238E27FC236}">
                <a16:creationId xmlns:a16="http://schemas.microsoft.com/office/drawing/2014/main" id="{96533C36-B32D-4D9A-8EC2-7922F5F6828E}"/>
              </a:ext>
            </a:extLst>
          </p:cNvPr>
          <p:cNvSpPr txBox="1"/>
          <p:nvPr/>
        </p:nvSpPr>
        <p:spPr>
          <a:xfrm>
            <a:off x="1241474" y="4767554"/>
            <a:ext cx="2765372" cy="369332"/>
          </a:xfrm>
          <a:prstGeom prst="rect">
            <a:avLst/>
          </a:prstGeom>
          <a:noFill/>
        </p:spPr>
        <p:txBody>
          <a:bodyPr wrap="none" rtlCol="0">
            <a:spAutoFit/>
          </a:bodyPr>
          <a:lstStyle/>
          <a:p>
            <a:r>
              <a:rPr lang="en-US" b="1" dirty="0"/>
              <a:t>Sex Trafficking Ministry</a:t>
            </a:r>
          </a:p>
        </p:txBody>
      </p:sp>
      <p:sp>
        <p:nvSpPr>
          <p:cNvPr id="6" name="Arrow: Right 5">
            <a:extLst>
              <a:ext uri="{FF2B5EF4-FFF2-40B4-BE49-F238E27FC236}">
                <a16:creationId xmlns:a16="http://schemas.microsoft.com/office/drawing/2014/main" id="{B5F105AB-14E8-4A0F-BC5E-1F1CAF8137C6}"/>
              </a:ext>
            </a:extLst>
          </p:cNvPr>
          <p:cNvSpPr/>
          <p:nvPr/>
        </p:nvSpPr>
        <p:spPr>
          <a:xfrm rot="5400000">
            <a:off x="5976752" y="3089006"/>
            <a:ext cx="562802" cy="768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E6F6AB8-FEDF-42DF-BABA-7BD1F27F2C66}"/>
              </a:ext>
            </a:extLst>
          </p:cNvPr>
          <p:cNvSpPr txBox="1"/>
          <p:nvPr/>
        </p:nvSpPr>
        <p:spPr>
          <a:xfrm>
            <a:off x="1122997" y="6548910"/>
            <a:ext cx="6478055" cy="338554"/>
          </a:xfrm>
          <a:prstGeom prst="rect">
            <a:avLst/>
          </a:prstGeom>
          <a:noFill/>
        </p:spPr>
        <p:txBody>
          <a:bodyPr wrap="none" rtlCol="0">
            <a:spAutoFit/>
          </a:bodyPr>
          <a:lstStyle/>
          <a:p>
            <a:r>
              <a:rPr lang="en-US" sz="800" dirty="0">
                <a:solidFill>
                  <a:schemeClr val="bg1"/>
                </a:solidFill>
              </a:rPr>
              <a:t>Image Sources: </a:t>
            </a:r>
            <a:r>
              <a:rPr lang="en-US" sz="800" dirty="0">
                <a:solidFill>
                  <a:schemeClr val="bg1"/>
                </a:solidFill>
                <a:hlinkClick r:id="rId4">
                  <a:extLst>
                    <a:ext uri="{A12FA001-AC4F-418D-AE19-62706E023703}">
                      <ahyp:hlinkClr xmlns:ahyp="http://schemas.microsoft.com/office/drawing/2018/hyperlinkcolor" val="tx"/>
                    </a:ext>
                  </a:extLst>
                </a:hlinkClick>
              </a:rPr>
              <a:t>https://sciencenordic.com/anthropology-children-and-adolescents-denmark/myths-about-the-prostitute-lifestyle/1372810</a:t>
            </a:r>
            <a:br>
              <a:rPr lang="en-US" sz="800" dirty="0">
                <a:solidFill>
                  <a:schemeClr val="bg1"/>
                </a:solidFill>
              </a:rPr>
            </a:br>
            <a:r>
              <a:rPr lang="en-US" sz="800" dirty="0">
                <a:solidFill>
                  <a:schemeClr val="bg1"/>
                </a:solidFill>
              </a:rPr>
              <a:t>https://www.13abc.com/content/news/UT-study-links-social-media-and-sex-trafficking-496046031.html</a:t>
            </a:r>
          </a:p>
        </p:txBody>
      </p:sp>
      <p:pic>
        <p:nvPicPr>
          <p:cNvPr id="1026" name="Picture 2">
            <a:extLst>
              <a:ext uri="{FF2B5EF4-FFF2-40B4-BE49-F238E27FC236}">
                <a16:creationId xmlns:a16="http://schemas.microsoft.com/office/drawing/2014/main" id="{33693D83-F3FD-4C79-9233-B8BAB57857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946" y="872801"/>
            <a:ext cx="9022308" cy="22555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LP CITY UNION MISSION SERVE THE HOMELESS - The Scarbrough Group">
            <a:extLst>
              <a:ext uri="{FF2B5EF4-FFF2-40B4-BE49-F238E27FC236}">
                <a16:creationId xmlns:a16="http://schemas.microsoft.com/office/drawing/2014/main" id="{8537AF1A-1E10-49E6-9635-B529E731506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b="44716"/>
          <a:stretch/>
        </p:blipFill>
        <p:spPr bwMode="auto">
          <a:xfrm>
            <a:off x="5213431" y="440214"/>
            <a:ext cx="2857500" cy="39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83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3AA0E1-9077-485E-AEA6-7F47B1E0F42D}"/>
              </a:ext>
            </a:extLst>
          </p:cNvPr>
          <p:cNvSpPr>
            <a:spLocks noGrp="1"/>
          </p:cNvSpPr>
          <p:nvPr>
            <p:ph type="title"/>
          </p:nvPr>
        </p:nvSpPr>
        <p:spPr/>
        <p:txBody>
          <a:bodyPr/>
          <a:lstStyle/>
          <a:p>
            <a:r>
              <a:rPr lang="en-US" sz="3200" dirty="0"/>
              <a:t>Women in Leadership Evangelical Organizations vs. All Nonprofits</a:t>
            </a:r>
          </a:p>
        </p:txBody>
      </p:sp>
      <p:sp>
        <p:nvSpPr>
          <p:cNvPr id="4" name="Content Placeholder 3">
            <a:extLst>
              <a:ext uri="{FF2B5EF4-FFF2-40B4-BE49-F238E27FC236}">
                <a16:creationId xmlns:a16="http://schemas.microsoft.com/office/drawing/2014/main" id="{9A8CB8C5-29E8-4978-BC95-7BB1EB2F67C8}"/>
              </a:ext>
            </a:extLst>
          </p:cNvPr>
          <p:cNvSpPr>
            <a:spLocks noGrp="1"/>
          </p:cNvSpPr>
          <p:nvPr>
            <p:ph sz="quarter" idx="10"/>
          </p:nvPr>
        </p:nvSpPr>
        <p:spPr>
          <a:xfrm>
            <a:off x="153988" y="996950"/>
            <a:ext cx="5789611" cy="5689600"/>
          </a:xfrm>
        </p:spPr>
        <p:txBody>
          <a:bodyPr/>
          <a:lstStyle/>
          <a:p>
            <a:pPr marL="0" indent="0">
              <a:buNone/>
            </a:pPr>
            <a:r>
              <a:rPr lang="en-US" dirty="0"/>
              <a:t>In Evangelical Organizations Women hold:</a:t>
            </a:r>
          </a:p>
          <a:p>
            <a:r>
              <a:rPr lang="en-US" dirty="0"/>
              <a:t>21% of board position</a:t>
            </a:r>
          </a:p>
          <a:p>
            <a:r>
              <a:rPr lang="en-US" dirty="0"/>
              <a:t>16% of CEOs</a:t>
            </a:r>
          </a:p>
          <a:p>
            <a:r>
              <a:rPr lang="en-US" dirty="0"/>
              <a:t>19% of top-paid leadership positions</a:t>
            </a:r>
          </a:p>
          <a:p>
            <a:pPr lvl="1"/>
            <a:endParaRPr lang="en-US" dirty="0"/>
          </a:p>
        </p:txBody>
      </p:sp>
      <p:sp>
        <p:nvSpPr>
          <p:cNvPr id="5" name="Content Placeholder 3">
            <a:extLst>
              <a:ext uri="{FF2B5EF4-FFF2-40B4-BE49-F238E27FC236}">
                <a16:creationId xmlns:a16="http://schemas.microsoft.com/office/drawing/2014/main" id="{8B93C72D-3EAF-484F-BF53-8E53AFE01761}"/>
              </a:ext>
            </a:extLst>
          </p:cNvPr>
          <p:cNvSpPr txBox="1">
            <a:spLocks/>
          </p:cNvSpPr>
          <p:nvPr/>
        </p:nvSpPr>
        <p:spPr>
          <a:xfrm>
            <a:off x="5943599" y="1068314"/>
            <a:ext cx="5789611" cy="568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Across All Nonprofits Women </a:t>
            </a:r>
            <a:br>
              <a:rPr lang="en-US" dirty="0"/>
            </a:br>
            <a:r>
              <a:rPr lang="en-US" dirty="0"/>
              <a:t>hold:</a:t>
            </a:r>
          </a:p>
          <a:p>
            <a:r>
              <a:rPr lang="en-US" dirty="0"/>
              <a:t>43% of board position</a:t>
            </a:r>
          </a:p>
          <a:p>
            <a:r>
              <a:rPr lang="en-US" dirty="0"/>
              <a:t>40% of CEOs</a:t>
            </a:r>
          </a:p>
          <a:p>
            <a:pPr lvl="1"/>
            <a:endParaRPr lang="en-US" dirty="0"/>
          </a:p>
        </p:txBody>
      </p:sp>
      <p:sp>
        <p:nvSpPr>
          <p:cNvPr id="7" name="TextBox 6">
            <a:extLst>
              <a:ext uri="{FF2B5EF4-FFF2-40B4-BE49-F238E27FC236}">
                <a16:creationId xmlns:a16="http://schemas.microsoft.com/office/drawing/2014/main" id="{81E7424C-7554-4215-8702-098359A49AE4}"/>
              </a:ext>
            </a:extLst>
          </p:cNvPr>
          <p:cNvSpPr txBox="1"/>
          <p:nvPr/>
        </p:nvSpPr>
        <p:spPr>
          <a:xfrm>
            <a:off x="434866" y="6352900"/>
            <a:ext cx="7284495" cy="338554"/>
          </a:xfrm>
          <a:prstGeom prst="rect">
            <a:avLst/>
          </a:prstGeom>
          <a:noFill/>
        </p:spPr>
        <p:txBody>
          <a:bodyPr wrap="none" rtlCol="0">
            <a:spAutoFit/>
          </a:bodyPr>
          <a:lstStyle/>
          <a:p>
            <a:r>
              <a:rPr lang="en-US" sz="1600" dirty="0"/>
              <a:t>Source: Women in Leadership National Study, Amy Reynolds, Wheaton College</a:t>
            </a:r>
          </a:p>
        </p:txBody>
      </p:sp>
    </p:spTree>
    <p:extLst>
      <p:ext uri="{BB962C8B-B14F-4D97-AF65-F5344CB8AC3E}">
        <p14:creationId xmlns:p14="http://schemas.microsoft.com/office/powerpoint/2010/main" val="3135238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E7070-134F-4DF4-8F98-B6E139DC5C3A}"/>
              </a:ext>
            </a:extLst>
          </p:cNvPr>
          <p:cNvSpPr>
            <a:spLocks noGrp="1"/>
          </p:cNvSpPr>
          <p:nvPr>
            <p:ph type="title"/>
          </p:nvPr>
        </p:nvSpPr>
        <p:spPr/>
        <p:txBody>
          <a:bodyPr/>
          <a:lstStyle/>
          <a:p>
            <a:r>
              <a:rPr lang="en-US" dirty="0"/>
              <a:t>Types of Educational Employee Benefits</a:t>
            </a:r>
          </a:p>
        </p:txBody>
      </p:sp>
      <p:sp>
        <p:nvSpPr>
          <p:cNvPr id="3" name="Content Placeholder 2">
            <a:extLst>
              <a:ext uri="{FF2B5EF4-FFF2-40B4-BE49-F238E27FC236}">
                <a16:creationId xmlns:a16="http://schemas.microsoft.com/office/drawing/2014/main" id="{DEA8A8B7-05AA-4B81-B81B-90D9F7390B79}"/>
              </a:ext>
            </a:extLst>
          </p:cNvPr>
          <p:cNvSpPr>
            <a:spLocks noGrp="1"/>
          </p:cNvSpPr>
          <p:nvPr>
            <p:ph sz="quarter" idx="10"/>
          </p:nvPr>
        </p:nvSpPr>
        <p:spPr/>
        <p:txBody>
          <a:bodyPr/>
          <a:lstStyle/>
          <a:p>
            <a:pPr marL="0" indent="0">
              <a:buNone/>
            </a:pPr>
            <a:r>
              <a:rPr lang="en-US" dirty="0"/>
              <a:t>Provide some type of educational benefit (92%)</a:t>
            </a:r>
          </a:p>
          <a:p>
            <a:r>
              <a:rPr lang="en-US" dirty="0"/>
              <a:t>Tuition assistance/reimbursement (63%)</a:t>
            </a:r>
          </a:p>
          <a:p>
            <a:r>
              <a:rPr lang="en-US" dirty="0"/>
              <a:t>In-house training seminars (61%)</a:t>
            </a:r>
          </a:p>
          <a:p>
            <a:r>
              <a:rPr lang="en-US" dirty="0"/>
              <a:t>Attendance at educational conferences (51%)</a:t>
            </a:r>
          </a:p>
          <a:p>
            <a:r>
              <a:rPr lang="en-US" dirty="0"/>
              <a:t>Continuing education courses (50%)</a:t>
            </a:r>
          </a:p>
          <a:p>
            <a:r>
              <a:rPr lang="en-US" dirty="0"/>
              <a:t>Coverage for licensing courses and exams (44%)</a:t>
            </a:r>
          </a:p>
          <a:p>
            <a:r>
              <a:rPr lang="en-US" dirty="0"/>
              <a:t>Personal development courses (35%)</a:t>
            </a:r>
          </a:p>
          <a:p>
            <a:r>
              <a:rPr lang="en-US" dirty="0"/>
              <a:t>529 college savings plans (10%)</a:t>
            </a:r>
          </a:p>
          <a:p>
            <a:r>
              <a:rPr lang="en-US" dirty="0"/>
              <a:t>Student loan repayment assistance (4%)</a:t>
            </a:r>
          </a:p>
        </p:txBody>
      </p:sp>
      <p:sp>
        <p:nvSpPr>
          <p:cNvPr id="4" name="TextBox 3">
            <a:extLst>
              <a:ext uri="{FF2B5EF4-FFF2-40B4-BE49-F238E27FC236}">
                <a16:creationId xmlns:a16="http://schemas.microsoft.com/office/drawing/2014/main" id="{6DEA2E68-AC67-4FD6-BCA7-D84F3B7693B4}"/>
              </a:ext>
            </a:extLst>
          </p:cNvPr>
          <p:cNvSpPr txBox="1"/>
          <p:nvPr/>
        </p:nvSpPr>
        <p:spPr>
          <a:xfrm>
            <a:off x="1725561" y="6578828"/>
            <a:ext cx="4076757" cy="215444"/>
          </a:xfrm>
          <a:prstGeom prst="rect">
            <a:avLst/>
          </a:prstGeom>
          <a:noFill/>
        </p:spPr>
        <p:txBody>
          <a:bodyPr wrap="none" rtlCol="0">
            <a:spAutoFit/>
          </a:bodyPr>
          <a:lstStyle/>
          <a:p>
            <a:r>
              <a:rPr lang="en-US" sz="800" dirty="0"/>
              <a:t>Source: </a:t>
            </a:r>
            <a:r>
              <a:rPr lang="en-US" sz="800" dirty="0">
                <a:hlinkClick r:id="rId3"/>
              </a:rPr>
              <a:t>https://blog.ifebp.org/index.php/education-benefits-student-loan-repayment</a:t>
            </a:r>
            <a:r>
              <a:rPr lang="en-US" sz="800" dirty="0">
                <a:solidFill>
                  <a:schemeClr val="bg1"/>
                </a:solidFill>
                <a:latin typeface="+mj-lt"/>
                <a:ea typeface="+mj-ea"/>
                <a:cs typeface="+mj-cs"/>
              </a:rPr>
              <a:t> </a:t>
            </a:r>
            <a:endParaRPr lang="en-US" sz="800" dirty="0"/>
          </a:p>
        </p:txBody>
      </p:sp>
    </p:spTree>
    <p:extLst>
      <p:ext uri="{BB962C8B-B14F-4D97-AF65-F5344CB8AC3E}">
        <p14:creationId xmlns:p14="http://schemas.microsoft.com/office/powerpoint/2010/main" val="118563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EAE3-1AD9-41FF-9E33-AD367425BA00}"/>
              </a:ext>
            </a:extLst>
          </p:cNvPr>
          <p:cNvSpPr>
            <a:spLocks noGrp="1"/>
          </p:cNvSpPr>
          <p:nvPr>
            <p:ph type="title"/>
          </p:nvPr>
        </p:nvSpPr>
        <p:spPr/>
        <p:txBody>
          <a:bodyPr/>
          <a:lstStyle/>
          <a:p>
            <a:r>
              <a:rPr lang="en-US" dirty="0"/>
              <a:t>Tuition Reimbursement Programs</a:t>
            </a:r>
          </a:p>
        </p:txBody>
      </p:sp>
      <p:sp>
        <p:nvSpPr>
          <p:cNvPr id="3" name="Content Placeholder 2">
            <a:extLst>
              <a:ext uri="{FF2B5EF4-FFF2-40B4-BE49-F238E27FC236}">
                <a16:creationId xmlns:a16="http://schemas.microsoft.com/office/drawing/2014/main" id="{B558BC7B-2F46-41B7-B902-D1A8E49F182D}"/>
              </a:ext>
            </a:extLst>
          </p:cNvPr>
          <p:cNvSpPr>
            <a:spLocks noGrp="1"/>
          </p:cNvSpPr>
          <p:nvPr>
            <p:ph sz="quarter" idx="10"/>
          </p:nvPr>
        </p:nvSpPr>
        <p:spPr/>
        <p:txBody>
          <a:bodyPr/>
          <a:lstStyle/>
          <a:p>
            <a:r>
              <a:rPr lang="en-US" dirty="0"/>
              <a:t>How long has tuition reimbursement program existed</a:t>
            </a:r>
          </a:p>
          <a:p>
            <a:pPr lvl="1"/>
            <a:r>
              <a:rPr lang="en-US" dirty="0"/>
              <a:t>57 percent of organizations have had tuition reimbursement programs in place for between six and 20 years, </a:t>
            </a:r>
          </a:p>
          <a:p>
            <a:pPr lvl="1"/>
            <a:r>
              <a:rPr lang="en-US" dirty="0"/>
              <a:t>27 percent have had programs in place for 21 years or more.</a:t>
            </a:r>
          </a:p>
          <a:p>
            <a:r>
              <a:rPr lang="en-US" dirty="0"/>
              <a:t>Reimbursement policies</a:t>
            </a:r>
          </a:p>
          <a:p>
            <a:pPr lvl="1"/>
            <a:r>
              <a:rPr lang="en-US" dirty="0"/>
              <a:t>87% reimburse after the end of study if employees meet certain requirements</a:t>
            </a:r>
          </a:p>
          <a:p>
            <a:pPr lvl="1"/>
            <a:r>
              <a:rPr lang="en-US" dirty="0"/>
              <a:t>The most popular reimbursement amount to employees is $5,000-$5,999. </a:t>
            </a:r>
          </a:p>
          <a:p>
            <a:pPr lvl="1"/>
            <a:r>
              <a:rPr lang="en-US" dirty="0"/>
              <a:t>If an employee leaves the organization within a year after obtaining their reimbursed education, more than half of employers (54 percent) require payback.</a:t>
            </a:r>
          </a:p>
          <a:p>
            <a:r>
              <a:rPr lang="en-US" dirty="0"/>
              <a:t>Only 1 to 5 percent of employees use of tuition reimbursement</a:t>
            </a:r>
          </a:p>
        </p:txBody>
      </p:sp>
    </p:spTree>
    <p:extLst>
      <p:ext uri="{BB962C8B-B14F-4D97-AF65-F5344CB8AC3E}">
        <p14:creationId xmlns:p14="http://schemas.microsoft.com/office/powerpoint/2010/main" val="373793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F065-C4CE-46A7-9605-793D1591DB3F}"/>
              </a:ext>
            </a:extLst>
          </p:cNvPr>
          <p:cNvSpPr>
            <a:spLocks noGrp="1"/>
          </p:cNvSpPr>
          <p:nvPr>
            <p:ph type="title"/>
          </p:nvPr>
        </p:nvSpPr>
        <p:spPr/>
        <p:txBody>
          <a:bodyPr/>
          <a:lstStyle/>
          <a:p>
            <a:r>
              <a:rPr lang="en-US" sz="3600" dirty="0"/>
              <a:t>Benefits to Employers of Tuition Reimbursement Programs</a:t>
            </a:r>
          </a:p>
        </p:txBody>
      </p:sp>
      <p:sp>
        <p:nvSpPr>
          <p:cNvPr id="3" name="Content Placeholder 2">
            <a:extLst>
              <a:ext uri="{FF2B5EF4-FFF2-40B4-BE49-F238E27FC236}">
                <a16:creationId xmlns:a16="http://schemas.microsoft.com/office/drawing/2014/main" id="{41DF6586-1FFE-4CA2-91D3-72D872752FBD}"/>
              </a:ext>
            </a:extLst>
          </p:cNvPr>
          <p:cNvSpPr>
            <a:spLocks noGrp="1"/>
          </p:cNvSpPr>
          <p:nvPr>
            <p:ph sz="quarter" idx="10"/>
          </p:nvPr>
        </p:nvSpPr>
        <p:spPr/>
        <p:txBody>
          <a:bodyPr/>
          <a:lstStyle/>
          <a:p>
            <a:r>
              <a:rPr lang="en-US" b="1" dirty="0"/>
              <a:t>Employee Retention: </a:t>
            </a:r>
            <a:r>
              <a:rPr lang="en-US" dirty="0"/>
              <a:t>Organizations with tuition assistance report an increase of employee applicants of 20%, increased retention of 10-40% with a 21% increase in promotions for participants and an </a:t>
            </a:r>
            <a:r>
              <a:rPr lang="en-US" dirty="0" err="1"/>
              <a:t>RoI</a:t>
            </a:r>
            <a:r>
              <a:rPr lang="en-US" dirty="0"/>
              <a:t> of 129%.</a:t>
            </a:r>
          </a:p>
          <a:p>
            <a:r>
              <a:rPr lang="en-US" b="1" dirty="0">
                <a:solidFill>
                  <a:srgbClr val="000000"/>
                </a:solidFill>
              </a:rPr>
              <a:t>Fundraising: </a:t>
            </a:r>
            <a:r>
              <a:rPr lang="en-US" b="0" i="0" dirty="0">
                <a:solidFill>
                  <a:srgbClr val="000000"/>
                </a:solidFill>
                <a:effectLst/>
              </a:rPr>
              <a:t>Tuition assistance creates new opportunities to fundraise toward an "education fund" to fund scholarships for both staff and program participants.</a:t>
            </a:r>
          </a:p>
          <a:p>
            <a:r>
              <a:rPr lang="en-US" b="1" dirty="0"/>
              <a:t>Values Alignment: </a:t>
            </a:r>
            <a:r>
              <a:rPr lang="en-US" dirty="0"/>
              <a:t>For faith-based organizations, t</a:t>
            </a:r>
            <a:r>
              <a:rPr lang="en-US" b="0" i="0" dirty="0">
                <a:solidFill>
                  <a:srgbClr val="000000"/>
                </a:solidFill>
                <a:effectLst/>
              </a:rPr>
              <a:t>uition assistance with organizations with shared values, like City Vision, can help ministries and nonprofits promote values-aligned employees from within.</a:t>
            </a:r>
          </a:p>
          <a:p>
            <a:endParaRPr lang="en-US" dirty="0"/>
          </a:p>
        </p:txBody>
      </p:sp>
    </p:spTree>
    <p:extLst>
      <p:ext uri="{BB962C8B-B14F-4D97-AF65-F5344CB8AC3E}">
        <p14:creationId xmlns:p14="http://schemas.microsoft.com/office/powerpoint/2010/main" val="381749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E9D6F8-CF06-4E4E-B429-CDE1AF4469E0}"/>
              </a:ext>
            </a:extLst>
          </p:cNvPr>
          <p:cNvSpPr>
            <a:spLocks noGrp="1"/>
          </p:cNvSpPr>
          <p:nvPr>
            <p:ph type="title"/>
          </p:nvPr>
        </p:nvSpPr>
        <p:spPr/>
        <p:txBody>
          <a:bodyPr/>
          <a:lstStyle/>
          <a:p>
            <a:r>
              <a:rPr lang="en-US" sz="4000" dirty="0"/>
              <a:t>Outline: Key Generational Cultural Value Differences</a:t>
            </a:r>
          </a:p>
        </p:txBody>
      </p:sp>
      <p:sp>
        <p:nvSpPr>
          <p:cNvPr id="4" name="Content Placeholder 3">
            <a:extLst>
              <a:ext uri="{FF2B5EF4-FFF2-40B4-BE49-F238E27FC236}">
                <a16:creationId xmlns:a16="http://schemas.microsoft.com/office/drawing/2014/main" id="{7F6A4F65-57CB-4497-BB71-A9429808C03C}"/>
              </a:ext>
            </a:extLst>
          </p:cNvPr>
          <p:cNvSpPr>
            <a:spLocks noGrp="1"/>
          </p:cNvSpPr>
          <p:nvPr>
            <p:ph sz="quarter" idx="10"/>
          </p:nvPr>
        </p:nvSpPr>
        <p:spPr/>
        <p:txBody>
          <a:bodyPr/>
          <a:lstStyle/>
          <a:p>
            <a:pPr marL="514350" indent="-514350">
              <a:buFont typeface="+mj-lt"/>
              <a:buAutoNum type="arabicPeriod"/>
            </a:pPr>
            <a:r>
              <a:rPr lang="en-US" dirty="0"/>
              <a:t>Value technology, innovation and entrepreneurship</a:t>
            </a:r>
          </a:p>
          <a:p>
            <a:pPr marL="514350" indent="-514350">
              <a:buFont typeface="+mj-lt"/>
              <a:buAutoNum type="arabicPeriod"/>
            </a:pPr>
            <a:r>
              <a:rPr lang="en-US" dirty="0"/>
              <a:t>Value changing the world while balancing relational &amp; business values</a:t>
            </a:r>
          </a:p>
          <a:p>
            <a:pPr marL="514350" indent="-514350">
              <a:buFont typeface="+mj-lt"/>
              <a:buAutoNum type="arabicPeriod"/>
            </a:pPr>
            <a:r>
              <a:rPr lang="en-US" dirty="0"/>
              <a:t>Value diversity</a:t>
            </a:r>
          </a:p>
        </p:txBody>
      </p:sp>
      <p:pic>
        <p:nvPicPr>
          <p:cNvPr id="6" name="Picture 5">
            <a:extLst>
              <a:ext uri="{FF2B5EF4-FFF2-40B4-BE49-F238E27FC236}">
                <a16:creationId xmlns:a16="http://schemas.microsoft.com/office/drawing/2014/main" id="{17ADC8C6-28B6-4318-B760-28B782B6E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707" y="3166849"/>
            <a:ext cx="4656696" cy="2765471"/>
          </a:xfrm>
          <a:prstGeom prst="rect">
            <a:avLst/>
          </a:prstGeom>
        </p:spPr>
      </p:pic>
      <p:pic>
        <p:nvPicPr>
          <p:cNvPr id="7" name="Picture 6">
            <a:extLst>
              <a:ext uri="{FF2B5EF4-FFF2-40B4-BE49-F238E27FC236}">
                <a16:creationId xmlns:a16="http://schemas.microsoft.com/office/drawing/2014/main" id="{EF57FBAD-6096-48B0-A924-0903C47E6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00" y="3215931"/>
            <a:ext cx="4575162" cy="2962805"/>
          </a:xfrm>
          <a:prstGeom prst="rect">
            <a:avLst/>
          </a:prstGeom>
        </p:spPr>
      </p:pic>
      <p:sp>
        <p:nvSpPr>
          <p:cNvPr id="8" name="Rectangle 7">
            <a:extLst>
              <a:ext uri="{FF2B5EF4-FFF2-40B4-BE49-F238E27FC236}">
                <a16:creationId xmlns:a16="http://schemas.microsoft.com/office/drawing/2014/main" id="{BEF2AD62-DC6A-48DC-91EF-96F0E823690D}"/>
              </a:ext>
            </a:extLst>
          </p:cNvPr>
          <p:cNvSpPr/>
          <p:nvPr/>
        </p:nvSpPr>
        <p:spPr>
          <a:xfrm>
            <a:off x="2513598" y="4174092"/>
            <a:ext cx="1051560" cy="199962"/>
          </a:xfrm>
          <a:prstGeom prst="rect">
            <a:avLst/>
          </a:prstGeom>
          <a:solidFill>
            <a:srgbClr val="00FF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9919BA7-A026-4F38-AE27-C33986A00ECE}"/>
              </a:ext>
            </a:extLst>
          </p:cNvPr>
          <p:cNvSpPr/>
          <p:nvPr/>
        </p:nvSpPr>
        <p:spPr>
          <a:xfrm>
            <a:off x="2513598" y="4694605"/>
            <a:ext cx="1051560" cy="19996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995C7B6-4043-46C5-AD0B-ED31D7A3E102}"/>
              </a:ext>
            </a:extLst>
          </p:cNvPr>
          <p:cNvSpPr/>
          <p:nvPr/>
        </p:nvSpPr>
        <p:spPr>
          <a:xfrm>
            <a:off x="2513598" y="5190482"/>
            <a:ext cx="1952896" cy="19996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8C40FD-BAE8-453B-9318-277CCD505A1A}"/>
              </a:ext>
            </a:extLst>
          </p:cNvPr>
          <p:cNvSpPr/>
          <p:nvPr/>
        </p:nvSpPr>
        <p:spPr>
          <a:xfrm>
            <a:off x="2513598" y="5441785"/>
            <a:ext cx="2151964" cy="19996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8016B55-682C-40FC-8371-92F2DBB181C2}"/>
              </a:ext>
            </a:extLst>
          </p:cNvPr>
          <p:cNvSpPr/>
          <p:nvPr/>
        </p:nvSpPr>
        <p:spPr>
          <a:xfrm>
            <a:off x="2513598" y="5693088"/>
            <a:ext cx="1010330" cy="19996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6BA2747-642C-4C3C-B877-9DE7C5E29AC2}"/>
              </a:ext>
            </a:extLst>
          </p:cNvPr>
          <p:cNvSpPr/>
          <p:nvPr/>
        </p:nvSpPr>
        <p:spPr>
          <a:xfrm>
            <a:off x="7487901" y="3727317"/>
            <a:ext cx="1281112" cy="19996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298079C-1450-4D30-9FE4-E5961D827452}"/>
              </a:ext>
            </a:extLst>
          </p:cNvPr>
          <p:cNvSpPr/>
          <p:nvPr/>
        </p:nvSpPr>
        <p:spPr>
          <a:xfrm>
            <a:off x="7487901" y="4254559"/>
            <a:ext cx="607063" cy="199962"/>
          </a:xfrm>
          <a:prstGeom prst="rect">
            <a:avLst/>
          </a:prstGeom>
          <a:solidFill>
            <a:srgbClr val="66FF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a:extLst>
              <a:ext uri="{FF2B5EF4-FFF2-40B4-BE49-F238E27FC236}">
                <a16:creationId xmlns:a16="http://schemas.microsoft.com/office/drawing/2014/main" id="{0524FE57-C3DA-40FA-94FD-F4101E1C29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9232" y="3691850"/>
            <a:ext cx="1489587" cy="225243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9069BFB9-CEBC-4E49-86A5-1E715AB36321}"/>
              </a:ext>
            </a:extLst>
          </p:cNvPr>
          <p:cNvSpPr/>
          <p:nvPr/>
        </p:nvSpPr>
        <p:spPr>
          <a:xfrm>
            <a:off x="7487900" y="5324318"/>
            <a:ext cx="1966381" cy="19996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938A449-F62F-4531-9296-878A3BC8A04B}"/>
              </a:ext>
            </a:extLst>
          </p:cNvPr>
          <p:cNvSpPr/>
          <p:nvPr/>
        </p:nvSpPr>
        <p:spPr>
          <a:xfrm>
            <a:off x="7487900" y="4816297"/>
            <a:ext cx="926056" cy="19996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471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animBg="1"/>
      <p:bldP spid="9" grpId="0" animBg="1"/>
      <p:bldP spid="10" grpId="0" animBg="1"/>
      <p:bldP spid="11" grpId="0" animBg="1"/>
      <p:bldP spid="12" grpId="0" animBg="1"/>
      <p:bldP spid="13" grpId="0" animBg="1"/>
      <p:bldP spid="15"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8B8E-4E62-4D33-898D-99EA9D77DB7F}"/>
              </a:ext>
            </a:extLst>
          </p:cNvPr>
          <p:cNvSpPr>
            <a:spLocks noGrp="1"/>
          </p:cNvSpPr>
          <p:nvPr>
            <p:ph type="title"/>
          </p:nvPr>
        </p:nvSpPr>
        <p:spPr/>
        <p:txBody>
          <a:bodyPr/>
          <a:lstStyle/>
          <a:p>
            <a:r>
              <a:rPr lang="en-US" dirty="0"/>
              <a:t>Assessing Organizational Culture in Christian Organizations using OCAI</a:t>
            </a:r>
          </a:p>
        </p:txBody>
      </p:sp>
      <p:cxnSp>
        <p:nvCxnSpPr>
          <p:cNvPr id="4" name="Straight Arrow Connector 3">
            <a:extLst>
              <a:ext uri="{FF2B5EF4-FFF2-40B4-BE49-F238E27FC236}">
                <a16:creationId xmlns:a16="http://schemas.microsoft.com/office/drawing/2014/main" id="{97B7CC4F-8854-475E-A765-FF8DB600D410}"/>
              </a:ext>
            </a:extLst>
          </p:cNvPr>
          <p:cNvCxnSpPr/>
          <p:nvPr/>
        </p:nvCxnSpPr>
        <p:spPr>
          <a:xfrm>
            <a:off x="3879850" y="3435350"/>
            <a:ext cx="423545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ADC9E64-7F20-4019-B9DF-29D81F31A64B}"/>
              </a:ext>
            </a:extLst>
          </p:cNvPr>
          <p:cNvCxnSpPr>
            <a:cxnSpLocks/>
          </p:cNvCxnSpPr>
          <p:nvPr/>
        </p:nvCxnSpPr>
        <p:spPr>
          <a:xfrm rot="5400000">
            <a:off x="3835400" y="3498850"/>
            <a:ext cx="423545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5036D59-4CE0-4ED2-9475-50E1B7426691}"/>
              </a:ext>
            </a:extLst>
          </p:cNvPr>
          <p:cNvSpPr txBox="1"/>
          <p:nvPr/>
        </p:nvSpPr>
        <p:spPr>
          <a:xfrm rot="16200000">
            <a:off x="3263900" y="3314184"/>
            <a:ext cx="955070" cy="369332"/>
          </a:xfrm>
          <a:prstGeom prst="rect">
            <a:avLst/>
          </a:prstGeom>
          <a:noFill/>
        </p:spPr>
        <p:txBody>
          <a:bodyPr wrap="none" rtlCol="0">
            <a:spAutoFit/>
          </a:bodyPr>
          <a:lstStyle/>
          <a:p>
            <a:r>
              <a:rPr lang="en-US" dirty="0"/>
              <a:t>Internal</a:t>
            </a:r>
          </a:p>
        </p:txBody>
      </p:sp>
      <p:sp>
        <p:nvSpPr>
          <p:cNvPr id="8" name="TextBox 7">
            <a:extLst>
              <a:ext uri="{FF2B5EF4-FFF2-40B4-BE49-F238E27FC236}">
                <a16:creationId xmlns:a16="http://schemas.microsoft.com/office/drawing/2014/main" id="{2CEF0B4D-93F3-4F25-8FC4-A5283EB0C07C}"/>
              </a:ext>
            </a:extLst>
          </p:cNvPr>
          <p:cNvSpPr txBox="1"/>
          <p:nvPr/>
        </p:nvSpPr>
        <p:spPr>
          <a:xfrm rot="16200000">
            <a:off x="7806402" y="3250684"/>
            <a:ext cx="987130" cy="369332"/>
          </a:xfrm>
          <a:prstGeom prst="rect">
            <a:avLst/>
          </a:prstGeom>
          <a:noFill/>
        </p:spPr>
        <p:txBody>
          <a:bodyPr wrap="none" rtlCol="0">
            <a:spAutoFit/>
          </a:bodyPr>
          <a:lstStyle/>
          <a:p>
            <a:r>
              <a:rPr lang="en-US" dirty="0"/>
              <a:t>External</a:t>
            </a:r>
          </a:p>
        </p:txBody>
      </p:sp>
      <p:sp>
        <p:nvSpPr>
          <p:cNvPr id="9" name="TextBox 8">
            <a:extLst>
              <a:ext uri="{FF2B5EF4-FFF2-40B4-BE49-F238E27FC236}">
                <a16:creationId xmlns:a16="http://schemas.microsoft.com/office/drawing/2014/main" id="{3DB922CF-F4FB-4824-B844-040BB0FE6223}"/>
              </a:ext>
            </a:extLst>
          </p:cNvPr>
          <p:cNvSpPr txBox="1"/>
          <p:nvPr/>
        </p:nvSpPr>
        <p:spPr>
          <a:xfrm>
            <a:off x="1169032" y="3124884"/>
            <a:ext cx="1957524" cy="923330"/>
          </a:xfrm>
          <a:prstGeom prst="rect">
            <a:avLst/>
          </a:prstGeom>
          <a:noFill/>
        </p:spPr>
        <p:txBody>
          <a:bodyPr wrap="none" rtlCol="0">
            <a:spAutoFit/>
          </a:bodyPr>
          <a:lstStyle/>
          <a:p>
            <a:r>
              <a:rPr lang="en-US" b="1" dirty="0"/>
              <a:t>Church</a:t>
            </a:r>
            <a:br>
              <a:rPr lang="en-US" b="1" dirty="0"/>
            </a:br>
            <a:r>
              <a:rPr lang="en-US" b="1" dirty="0"/>
              <a:t>Gathered</a:t>
            </a:r>
            <a:endParaRPr lang="en-US" dirty="0"/>
          </a:p>
          <a:p>
            <a:r>
              <a:rPr lang="en-US" dirty="0"/>
              <a:t>(not of the world)</a:t>
            </a:r>
          </a:p>
        </p:txBody>
      </p:sp>
      <p:sp>
        <p:nvSpPr>
          <p:cNvPr id="11" name="TextBox 10">
            <a:extLst>
              <a:ext uri="{FF2B5EF4-FFF2-40B4-BE49-F238E27FC236}">
                <a16:creationId xmlns:a16="http://schemas.microsoft.com/office/drawing/2014/main" id="{2A4E7D96-E987-4AC7-9644-FB64C522FF72}"/>
              </a:ext>
            </a:extLst>
          </p:cNvPr>
          <p:cNvSpPr txBox="1"/>
          <p:nvPr/>
        </p:nvSpPr>
        <p:spPr>
          <a:xfrm>
            <a:off x="9159669" y="3124884"/>
            <a:ext cx="1535292" cy="923330"/>
          </a:xfrm>
          <a:prstGeom prst="rect">
            <a:avLst/>
          </a:prstGeom>
          <a:noFill/>
        </p:spPr>
        <p:txBody>
          <a:bodyPr wrap="none" rtlCol="0">
            <a:spAutoFit/>
          </a:bodyPr>
          <a:lstStyle/>
          <a:p>
            <a:r>
              <a:rPr lang="en-US" b="1" dirty="0"/>
              <a:t>Church</a:t>
            </a:r>
            <a:br>
              <a:rPr lang="en-US" b="1" dirty="0"/>
            </a:br>
            <a:r>
              <a:rPr lang="en-US" b="1" dirty="0"/>
              <a:t>Scattered</a:t>
            </a:r>
            <a:br>
              <a:rPr lang="en-US" b="1" dirty="0"/>
            </a:br>
            <a:r>
              <a:rPr lang="en-US" dirty="0"/>
              <a:t>(in the world)</a:t>
            </a:r>
            <a:endParaRPr lang="en-US" b="1" dirty="0"/>
          </a:p>
        </p:txBody>
      </p:sp>
      <p:sp>
        <p:nvSpPr>
          <p:cNvPr id="12" name="TextBox 11">
            <a:extLst>
              <a:ext uri="{FF2B5EF4-FFF2-40B4-BE49-F238E27FC236}">
                <a16:creationId xmlns:a16="http://schemas.microsoft.com/office/drawing/2014/main" id="{716E1BAB-3A6B-4DA4-B4F9-53BD33258CBF}"/>
              </a:ext>
            </a:extLst>
          </p:cNvPr>
          <p:cNvSpPr txBox="1"/>
          <p:nvPr/>
        </p:nvSpPr>
        <p:spPr>
          <a:xfrm>
            <a:off x="5479277" y="1056759"/>
            <a:ext cx="947695" cy="369332"/>
          </a:xfrm>
          <a:prstGeom prst="rect">
            <a:avLst/>
          </a:prstGeom>
          <a:noFill/>
        </p:spPr>
        <p:txBody>
          <a:bodyPr wrap="none" rtlCol="0">
            <a:spAutoFit/>
          </a:bodyPr>
          <a:lstStyle/>
          <a:p>
            <a:r>
              <a:rPr lang="en-US" dirty="0"/>
              <a:t>Flexible</a:t>
            </a:r>
          </a:p>
        </p:txBody>
      </p:sp>
      <p:sp>
        <p:nvSpPr>
          <p:cNvPr id="14" name="TextBox 13">
            <a:extLst>
              <a:ext uri="{FF2B5EF4-FFF2-40B4-BE49-F238E27FC236}">
                <a16:creationId xmlns:a16="http://schemas.microsoft.com/office/drawing/2014/main" id="{A43ED41B-6FB8-4199-B43B-85E19A97AAA2}"/>
              </a:ext>
            </a:extLst>
          </p:cNvPr>
          <p:cNvSpPr txBox="1"/>
          <p:nvPr/>
        </p:nvSpPr>
        <p:spPr>
          <a:xfrm>
            <a:off x="5574527" y="5565601"/>
            <a:ext cx="808811" cy="369332"/>
          </a:xfrm>
          <a:prstGeom prst="rect">
            <a:avLst/>
          </a:prstGeom>
          <a:noFill/>
        </p:spPr>
        <p:txBody>
          <a:bodyPr wrap="none" rtlCol="0">
            <a:spAutoFit/>
          </a:bodyPr>
          <a:lstStyle/>
          <a:p>
            <a:r>
              <a:rPr lang="en-US" dirty="0"/>
              <a:t>Stable</a:t>
            </a:r>
          </a:p>
        </p:txBody>
      </p:sp>
      <p:sp>
        <p:nvSpPr>
          <p:cNvPr id="15" name="TextBox 14">
            <a:extLst>
              <a:ext uri="{FF2B5EF4-FFF2-40B4-BE49-F238E27FC236}">
                <a16:creationId xmlns:a16="http://schemas.microsoft.com/office/drawing/2014/main" id="{11F47C23-322C-4EAF-A2B3-8BC626AE019B}"/>
              </a:ext>
            </a:extLst>
          </p:cNvPr>
          <p:cNvSpPr txBox="1"/>
          <p:nvPr/>
        </p:nvSpPr>
        <p:spPr>
          <a:xfrm>
            <a:off x="5001598" y="553735"/>
            <a:ext cx="2188804" cy="369332"/>
          </a:xfrm>
          <a:prstGeom prst="rect">
            <a:avLst/>
          </a:prstGeom>
          <a:noFill/>
        </p:spPr>
        <p:txBody>
          <a:bodyPr wrap="none" rtlCol="0">
            <a:spAutoFit/>
          </a:bodyPr>
          <a:lstStyle/>
          <a:p>
            <a:r>
              <a:rPr lang="en-US" b="1" dirty="0"/>
              <a:t>Cultural Relevance</a:t>
            </a:r>
          </a:p>
        </p:txBody>
      </p:sp>
      <p:sp>
        <p:nvSpPr>
          <p:cNvPr id="17" name="TextBox 16">
            <a:extLst>
              <a:ext uri="{FF2B5EF4-FFF2-40B4-BE49-F238E27FC236}">
                <a16:creationId xmlns:a16="http://schemas.microsoft.com/office/drawing/2014/main" id="{DD49B6ED-4408-4E93-B59C-B4EC430A88FE}"/>
              </a:ext>
            </a:extLst>
          </p:cNvPr>
          <p:cNvSpPr txBox="1"/>
          <p:nvPr/>
        </p:nvSpPr>
        <p:spPr>
          <a:xfrm>
            <a:off x="4873943" y="6063801"/>
            <a:ext cx="1898468" cy="369332"/>
          </a:xfrm>
          <a:prstGeom prst="rect">
            <a:avLst/>
          </a:prstGeom>
          <a:noFill/>
        </p:spPr>
        <p:txBody>
          <a:bodyPr wrap="none" rtlCol="0">
            <a:spAutoFit/>
          </a:bodyPr>
          <a:lstStyle/>
          <a:p>
            <a:r>
              <a:rPr lang="en-US" b="1" dirty="0"/>
              <a:t>Doctrinal Purity</a:t>
            </a:r>
          </a:p>
        </p:txBody>
      </p:sp>
      <p:sp>
        <p:nvSpPr>
          <p:cNvPr id="27" name="Rectangle 26">
            <a:extLst>
              <a:ext uri="{FF2B5EF4-FFF2-40B4-BE49-F238E27FC236}">
                <a16:creationId xmlns:a16="http://schemas.microsoft.com/office/drawing/2014/main" id="{B811537E-5CE2-4D99-B472-219DDA2767FF}"/>
              </a:ext>
            </a:extLst>
          </p:cNvPr>
          <p:cNvSpPr/>
          <p:nvPr/>
        </p:nvSpPr>
        <p:spPr>
          <a:xfrm>
            <a:off x="4228545" y="2277244"/>
            <a:ext cx="1593273" cy="10668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lumMod val="75000"/>
                    <a:lumOff val="25000"/>
                  </a:schemeClr>
                </a:solidFill>
              </a:rPr>
              <a:t>Ministry Mindset</a:t>
            </a:r>
            <a:br>
              <a:rPr lang="en-US" dirty="0">
                <a:solidFill>
                  <a:schemeClr val="tx1">
                    <a:lumMod val="75000"/>
                    <a:lumOff val="25000"/>
                  </a:schemeClr>
                </a:solidFill>
              </a:rPr>
            </a:br>
            <a:r>
              <a:rPr lang="en-US" dirty="0">
                <a:solidFill>
                  <a:schemeClr val="tx1">
                    <a:lumMod val="75000"/>
                    <a:lumOff val="25000"/>
                  </a:schemeClr>
                </a:solidFill>
              </a:rPr>
              <a:t>(Clan)</a:t>
            </a:r>
          </a:p>
        </p:txBody>
      </p:sp>
      <p:sp>
        <p:nvSpPr>
          <p:cNvPr id="29" name="Rectangle 28">
            <a:extLst>
              <a:ext uri="{FF2B5EF4-FFF2-40B4-BE49-F238E27FC236}">
                <a16:creationId xmlns:a16="http://schemas.microsoft.com/office/drawing/2014/main" id="{3DCD203A-D35B-4550-8AD8-48CA8A3129B4}"/>
              </a:ext>
            </a:extLst>
          </p:cNvPr>
          <p:cNvSpPr/>
          <p:nvPr/>
        </p:nvSpPr>
        <p:spPr>
          <a:xfrm>
            <a:off x="6231080" y="3633170"/>
            <a:ext cx="1524000" cy="10668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lumMod val="75000"/>
                    <a:lumOff val="25000"/>
                  </a:schemeClr>
                </a:solidFill>
              </a:rPr>
              <a:t>Business Mindset</a:t>
            </a:r>
            <a:br>
              <a:rPr lang="en-US" dirty="0">
                <a:solidFill>
                  <a:schemeClr val="tx1">
                    <a:lumMod val="75000"/>
                    <a:lumOff val="25000"/>
                  </a:schemeClr>
                </a:solidFill>
              </a:rPr>
            </a:br>
            <a:r>
              <a:rPr lang="en-US" dirty="0">
                <a:solidFill>
                  <a:schemeClr val="tx1">
                    <a:lumMod val="75000"/>
                    <a:lumOff val="25000"/>
                  </a:schemeClr>
                </a:solidFill>
              </a:rPr>
              <a:t>(Market)</a:t>
            </a:r>
          </a:p>
        </p:txBody>
      </p:sp>
      <p:sp>
        <p:nvSpPr>
          <p:cNvPr id="31" name="Rectangle 30">
            <a:extLst>
              <a:ext uri="{FF2B5EF4-FFF2-40B4-BE49-F238E27FC236}">
                <a16:creationId xmlns:a16="http://schemas.microsoft.com/office/drawing/2014/main" id="{8C6A2065-E5E7-4A14-B449-D381B2BE1016}"/>
              </a:ext>
            </a:extLst>
          </p:cNvPr>
          <p:cNvSpPr/>
          <p:nvPr/>
        </p:nvSpPr>
        <p:spPr>
          <a:xfrm>
            <a:off x="4297818" y="3596706"/>
            <a:ext cx="1524000" cy="10668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lumMod val="75000"/>
                    <a:lumOff val="25000"/>
                  </a:schemeClr>
                </a:solidFill>
              </a:rPr>
              <a:t>Control</a:t>
            </a:r>
            <a:br>
              <a:rPr lang="en-US" dirty="0">
                <a:solidFill>
                  <a:schemeClr val="tx1">
                    <a:lumMod val="75000"/>
                    <a:lumOff val="25000"/>
                  </a:schemeClr>
                </a:solidFill>
              </a:rPr>
            </a:br>
            <a:r>
              <a:rPr lang="en-US" dirty="0">
                <a:solidFill>
                  <a:schemeClr val="tx1">
                    <a:lumMod val="75000"/>
                    <a:lumOff val="25000"/>
                  </a:schemeClr>
                </a:solidFill>
              </a:rPr>
              <a:t>Mindset</a:t>
            </a:r>
            <a:br>
              <a:rPr lang="en-US" dirty="0">
                <a:solidFill>
                  <a:schemeClr val="tx1">
                    <a:lumMod val="75000"/>
                    <a:lumOff val="25000"/>
                  </a:schemeClr>
                </a:solidFill>
              </a:rPr>
            </a:br>
            <a:r>
              <a:rPr lang="en-US" dirty="0">
                <a:solidFill>
                  <a:schemeClr val="tx1">
                    <a:lumMod val="75000"/>
                    <a:lumOff val="25000"/>
                  </a:schemeClr>
                </a:solidFill>
              </a:rPr>
              <a:t>(Hierarchy)</a:t>
            </a:r>
          </a:p>
        </p:txBody>
      </p:sp>
      <p:sp>
        <p:nvSpPr>
          <p:cNvPr id="33" name="Rectangle 32">
            <a:extLst>
              <a:ext uri="{FF2B5EF4-FFF2-40B4-BE49-F238E27FC236}">
                <a16:creationId xmlns:a16="http://schemas.microsoft.com/office/drawing/2014/main" id="{5F0414BA-1A27-4CC7-9967-2505164BEC8F}"/>
              </a:ext>
            </a:extLst>
          </p:cNvPr>
          <p:cNvSpPr/>
          <p:nvPr/>
        </p:nvSpPr>
        <p:spPr>
          <a:xfrm>
            <a:off x="6164359" y="2239682"/>
            <a:ext cx="1524000" cy="10668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solidFill>
                  <a:schemeClr val="tx1">
                    <a:lumMod val="75000"/>
                    <a:lumOff val="25000"/>
                  </a:schemeClr>
                </a:solidFill>
              </a:rPr>
              <a:t>Entrepreneurial</a:t>
            </a:r>
            <a:r>
              <a:rPr lang="en-US" sz="1600" dirty="0">
                <a:solidFill>
                  <a:schemeClr val="tx1">
                    <a:lumMod val="75000"/>
                    <a:lumOff val="25000"/>
                  </a:schemeClr>
                </a:solidFill>
              </a:rPr>
              <a:t> </a:t>
            </a:r>
            <a:r>
              <a:rPr lang="en-US" dirty="0">
                <a:solidFill>
                  <a:schemeClr val="tx1">
                    <a:lumMod val="75000"/>
                    <a:lumOff val="25000"/>
                  </a:schemeClr>
                </a:solidFill>
              </a:rPr>
              <a:t>Mindset</a:t>
            </a:r>
            <a:br>
              <a:rPr lang="en-US" dirty="0">
                <a:solidFill>
                  <a:schemeClr val="tx1">
                    <a:lumMod val="75000"/>
                    <a:lumOff val="25000"/>
                  </a:schemeClr>
                </a:solidFill>
              </a:rPr>
            </a:br>
            <a:r>
              <a:rPr lang="en-US" dirty="0">
                <a:solidFill>
                  <a:schemeClr val="tx1">
                    <a:lumMod val="75000"/>
                    <a:lumOff val="25000"/>
                  </a:schemeClr>
                </a:solidFill>
              </a:rPr>
              <a:t>(Adhocracy)</a:t>
            </a:r>
          </a:p>
        </p:txBody>
      </p:sp>
      <p:pic>
        <p:nvPicPr>
          <p:cNvPr id="22" name="Picture 2">
            <a:extLst>
              <a:ext uri="{FF2B5EF4-FFF2-40B4-BE49-F238E27FC236}">
                <a16:creationId xmlns:a16="http://schemas.microsoft.com/office/drawing/2014/main" id="{90E17257-EF6A-4BFF-8BD4-A2EA2999E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9437" y="553734"/>
            <a:ext cx="1354040" cy="213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26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4" grpId="0"/>
      <p:bldP spid="15" grpId="0"/>
      <p:bldP spid="17" grpId="0"/>
      <p:bldP spid="27" grpId="0" animBg="1"/>
      <p:bldP spid="29" grpId="0" animBg="1"/>
      <p:bldP spid="31"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ap&#10;&#10;Description automatically generated">
            <a:extLst>
              <a:ext uri="{FF2B5EF4-FFF2-40B4-BE49-F238E27FC236}">
                <a16:creationId xmlns:a16="http://schemas.microsoft.com/office/drawing/2014/main" id="{3CAD5846-3F38-49E9-B6DD-40E5CFF2FD8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174402" y="1173374"/>
            <a:ext cx="5481918" cy="5355540"/>
          </a:xfrm>
          <a:prstGeom prst="rect">
            <a:avLst/>
          </a:prstGeom>
        </p:spPr>
      </p:pic>
      <p:sp>
        <p:nvSpPr>
          <p:cNvPr id="2" name="Title 1">
            <a:extLst>
              <a:ext uri="{FF2B5EF4-FFF2-40B4-BE49-F238E27FC236}">
                <a16:creationId xmlns:a16="http://schemas.microsoft.com/office/drawing/2014/main" id="{2875C865-02D8-4DB4-BB18-397A3F1E7405}"/>
              </a:ext>
            </a:extLst>
          </p:cNvPr>
          <p:cNvSpPr>
            <a:spLocks noGrp="1"/>
          </p:cNvSpPr>
          <p:nvPr>
            <p:ph type="title"/>
          </p:nvPr>
        </p:nvSpPr>
        <p:spPr/>
        <p:txBody>
          <a:bodyPr/>
          <a:lstStyle/>
          <a:p>
            <a:r>
              <a:rPr lang="en-US" sz="4400" dirty="0"/>
              <a:t>Using OCAI as a Strategy Planning Roadmap</a:t>
            </a:r>
            <a:endParaRPr lang="en-US" dirty="0"/>
          </a:p>
        </p:txBody>
      </p:sp>
      <p:sp>
        <p:nvSpPr>
          <p:cNvPr id="4" name="TextBox 3">
            <a:extLst>
              <a:ext uri="{FF2B5EF4-FFF2-40B4-BE49-F238E27FC236}">
                <a16:creationId xmlns:a16="http://schemas.microsoft.com/office/drawing/2014/main" id="{9E99A68B-D62C-4B84-8ADA-B779E79534F7}"/>
              </a:ext>
            </a:extLst>
          </p:cNvPr>
          <p:cNvSpPr txBox="1"/>
          <p:nvPr/>
        </p:nvSpPr>
        <p:spPr>
          <a:xfrm>
            <a:off x="7833360" y="958398"/>
            <a:ext cx="4165670" cy="584775"/>
          </a:xfrm>
          <a:prstGeom prst="rect">
            <a:avLst/>
          </a:prstGeom>
          <a:noFill/>
        </p:spPr>
        <p:txBody>
          <a:bodyPr wrap="square" rtlCol="0">
            <a:spAutoFit/>
          </a:bodyPr>
          <a:lstStyle/>
          <a:p>
            <a:r>
              <a:rPr lang="en-US" dirty="0"/>
              <a:t>Entrepreneurial/Disruptive Goals </a:t>
            </a:r>
            <a:r>
              <a:rPr lang="en-US" dirty="0">
                <a:highlight>
                  <a:srgbClr val="00FF00"/>
                </a:highlight>
              </a:rPr>
              <a:t>(20%)</a:t>
            </a:r>
          </a:p>
          <a:p>
            <a:r>
              <a:rPr lang="en-US" sz="1400" dirty="0"/>
              <a:t>Goal 2: Radically Affordable Education</a:t>
            </a:r>
          </a:p>
        </p:txBody>
      </p:sp>
      <p:sp>
        <p:nvSpPr>
          <p:cNvPr id="5" name="TextBox 4">
            <a:extLst>
              <a:ext uri="{FF2B5EF4-FFF2-40B4-BE49-F238E27FC236}">
                <a16:creationId xmlns:a16="http://schemas.microsoft.com/office/drawing/2014/main" id="{2AA1352B-451A-456D-B781-E13B748CEC73}"/>
              </a:ext>
            </a:extLst>
          </p:cNvPr>
          <p:cNvSpPr txBox="1"/>
          <p:nvPr/>
        </p:nvSpPr>
        <p:spPr>
          <a:xfrm>
            <a:off x="479844" y="1000411"/>
            <a:ext cx="4165670" cy="584775"/>
          </a:xfrm>
          <a:prstGeom prst="rect">
            <a:avLst/>
          </a:prstGeom>
          <a:noFill/>
        </p:spPr>
        <p:txBody>
          <a:bodyPr wrap="square" rtlCol="0">
            <a:spAutoFit/>
          </a:bodyPr>
          <a:lstStyle/>
          <a:p>
            <a:r>
              <a:rPr lang="en-US" dirty="0"/>
              <a:t>Relational Goals </a:t>
            </a:r>
            <a:r>
              <a:rPr lang="en-US" dirty="0">
                <a:highlight>
                  <a:srgbClr val="00FF00"/>
                </a:highlight>
              </a:rPr>
              <a:t>(20%)</a:t>
            </a:r>
          </a:p>
          <a:p>
            <a:r>
              <a:rPr lang="en-US" sz="1400" dirty="0"/>
              <a:t>Goal 3: Faculty &amp; Staff Capacity</a:t>
            </a:r>
          </a:p>
        </p:txBody>
      </p:sp>
      <p:sp>
        <p:nvSpPr>
          <p:cNvPr id="6" name="TextBox 5">
            <a:extLst>
              <a:ext uri="{FF2B5EF4-FFF2-40B4-BE49-F238E27FC236}">
                <a16:creationId xmlns:a16="http://schemas.microsoft.com/office/drawing/2014/main" id="{16F6A6FB-94B8-42B7-B8A4-7388718F931D}"/>
              </a:ext>
            </a:extLst>
          </p:cNvPr>
          <p:cNvSpPr txBox="1"/>
          <p:nvPr/>
        </p:nvSpPr>
        <p:spPr>
          <a:xfrm>
            <a:off x="8102851" y="5458440"/>
            <a:ext cx="3466954" cy="584775"/>
          </a:xfrm>
          <a:prstGeom prst="rect">
            <a:avLst/>
          </a:prstGeom>
          <a:noFill/>
        </p:spPr>
        <p:txBody>
          <a:bodyPr wrap="square" rtlCol="0">
            <a:spAutoFit/>
          </a:bodyPr>
          <a:lstStyle/>
          <a:p>
            <a:r>
              <a:rPr lang="en-US" dirty="0"/>
              <a:t>Business &amp; Funding Goals </a:t>
            </a:r>
            <a:r>
              <a:rPr lang="en-US" dirty="0">
                <a:highlight>
                  <a:srgbClr val="00FF00"/>
                </a:highlight>
              </a:rPr>
              <a:t>(40%)</a:t>
            </a:r>
          </a:p>
          <a:p>
            <a:r>
              <a:rPr lang="en-US" sz="1400" dirty="0"/>
              <a:t>Goal 5: Financial Growth</a:t>
            </a:r>
          </a:p>
        </p:txBody>
      </p:sp>
      <p:sp>
        <p:nvSpPr>
          <p:cNvPr id="7" name="TextBox 6">
            <a:extLst>
              <a:ext uri="{FF2B5EF4-FFF2-40B4-BE49-F238E27FC236}">
                <a16:creationId xmlns:a16="http://schemas.microsoft.com/office/drawing/2014/main" id="{18F5AE23-B2AB-4BBE-A88E-4B3AB2F770EB}"/>
              </a:ext>
            </a:extLst>
          </p:cNvPr>
          <p:cNvSpPr txBox="1"/>
          <p:nvPr/>
        </p:nvSpPr>
        <p:spPr>
          <a:xfrm>
            <a:off x="473804" y="5478380"/>
            <a:ext cx="4496551" cy="800219"/>
          </a:xfrm>
          <a:prstGeom prst="rect">
            <a:avLst/>
          </a:prstGeom>
          <a:noFill/>
        </p:spPr>
        <p:txBody>
          <a:bodyPr wrap="square" rtlCol="0">
            <a:spAutoFit/>
          </a:bodyPr>
          <a:lstStyle/>
          <a:p>
            <a:r>
              <a:rPr lang="en-US" dirty="0"/>
              <a:t>Operations &amp; Governance Goals </a:t>
            </a:r>
            <a:r>
              <a:rPr lang="en-US" dirty="0">
                <a:highlight>
                  <a:srgbClr val="00FF00"/>
                </a:highlight>
              </a:rPr>
              <a:t>(30%)</a:t>
            </a:r>
          </a:p>
          <a:p>
            <a:r>
              <a:rPr lang="en-US" sz="1400" dirty="0"/>
              <a:t>Goal 1: Educational Program Quality</a:t>
            </a:r>
          </a:p>
          <a:p>
            <a:r>
              <a:rPr lang="en-US" sz="1400" dirty="0"/>
              <a:t>Goal 4: Support Systems</a:t>
            </a:r>
          </a:p>
        </p:txBody>
      </p:sp>
    </p:spTree>
    <p:extLst>
      <p:ext uri="{BB962C8B-B14F-4D97-AF65-F5344CB8AC3E}">
        <p14:creationId xmlns:p14="http://schemas.microsoft.com/office/powerpoint/2010/main" val="45618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F6A4F65-57CB-4497-BB71-A9429808C03C}"/>
              </a:ext>
            </a:extLst>
          </p:cNvPr>
          <p:cNvSpPr>
            <a:spLocks noGrp="1"/>
          </p:cNvSpPr>
          <p:nvPr>
            <p:ph sz="quarter" idx="10"/>
          </p:nvPr>
        </p:nvSpPr>
        <p:spPr/>
        <p:txBody>
          <a:bodyPr/>
          <a:lstStyle/>
          <a:p>
            <a:pPr marL="514350" indent="-514350">
              <a:buFont typeface="+mj-lt"/>
              <a:buAutoNum type="arabicPeriod"/>
            </a:pPr>
            <a:r>
              <a:rPr lang="en-US" dirty="0">
                <a:highlight>
                  <a:srgbClr val="FFFF00"/>
                </a:highlight>
              </a:rPr>
              <a:t>Value technology, innovation and entrepreneurship</a:t>
            </a:r>
          </a:p>
          <a:p>
            <a:pPr marL="514350" indent="-514350">
              <a:buFont typeface="+mj-lt"/>
              <a:buAutoNum type="arabicPeriod"/>
            </a:pPr>
            <a:r>
              <a:rPr lang="en-US" dirty="0">
                <a:solidFill>
                  <a:srgbClr val="939598"/>
                </a:solidFill>
              </a:rPr>
              <a:t>Value changing the world while balancing relational &amp; business values</a:t>
            </a:r>
          </a:p>
          <a:p>
            <a:pPr marL="514350" indent="-514350">
              <a:buFont typeface="+mj-lt"/>
              <a:buAutoNum type="arabicPeriod"/>
            </a:pPr>
            <a:r>
              <a:rPr lang="en-US" dirty="0">
                <a:solidFill>
                  <a:srgbClr val="939598"/>
                </a:solidFill>
              </a:rPr>
              <a:t>Value diversity</a:t>
            </a:r>
          </a:p>
        </p:txBody>
      </p:sp>
      <p:sp>
        <p:nvSpPr>
          <p:cNvPr id="3" name="Title 2">
            <a:extLst>
              <a:ext uri="{FF2B5EF4-FFF2-40B4-BE49-F238E27FC236}">
                <a16:creationId xmlns:a16="http://schemas.microsoft.com/office/drawing/2014/main" id="{CEE9D6F8-CF06-4E4E-B429-CDE1AF4469E0}"/>
              </a:ext>
            </a:extLst>
          </p:cNvPr>
          <p:cNvSpPr>
            <a:spLocks noGrp="1"/>
          </p:cNvSpPr>
          <p:nvPr>
            <p:ph type="title"/>
          </p:nvPr>
        </p:nvSpPr>
        <p:spPr/>
        <p:txBody>
          <a:bodyPr/>
          <a:lstStyle/>
          <a:p>
            <a:r>
              <a:rPr lang="en-US" dirty="0"/>
              <a:t>Part 1: Innovation &amp; Entrepreneurship</a:t>
            </a:r>
          </a:p>
        </p:txBody>
      </p:sp>
      <p:grpSp>
        <p:nvGrpSpPr>
          <p:cNvPr id="5" name="Group 4">
            <a:extLst>
              <a:ext uri="{FF2B5EF4-FFF2-40B4-BE49-F238E27FC236}">
                <a16:creationId xmlns:a16="http://schemas.microsoft.com/office/drawing/2014/main" id="{8DA1864B-833C-4CF7-B27C-021347C66BE6}"/>
              </a:ext>
            </a:extLst>
          </p:cNvPr>
          <p:cNvGrpSpPr/>
          <p:nvPr/>
        </p:nvGrpSpPr>
        <p:grpSpPr>
          <a:xfrm>
            <a:off x="7822443" y="6239910"/>
            <a:ext cx="1529930" cy="315154"/>
            <a:chOff x="747" y="0"/>
            <a:chExt cx="1529930" cy="315154"/>
          </a:xfrm>
        </p:grpSpPr>
        <p:sp>
          <p:nvSpPr>
            <p:cNvPr id="6" name="Arrow: Chevron 5">
              <a:extLst>
                <a:ext uri="{FF2B5EF4-FFF2-40B4-BE49-F238E27FC236}">
                  <a16:creationId xmlns:a16="http://schemas.microsoft.com/office/drawing/2014/main" id="{9047A91D-501F-4E21-B34A-12B8F9D0BED7}"/>
                </a:ext>
              </a:extLst>
            </p:cNvPr>
            <p:cNvSpPr/>
            <p:nvPr/>
          </p:nvSpPr>
          <p:spPr>
            <a:xfrm>
              <a:off x="747" y="0"/>
              <a:ext cx="1529930" cy="315154"/>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Arrow: Chevron 4">
              <a:extLst>
                <a:ext uri="{FF2B5EF4-FFF2-40B4-BE49-F238E27FC236}">
                  <a16:creationId xmlns:a16="http://schemas.microsoft.com/office/drawing/2014/main" id="{41FF5A81-EB91-421F-8C8F-29E2C27CEB4B}"/>
                </a:ext>
              </a:extLst>
            </p:cNvPr>
            <p:cNvSpPr txBox="1"/>
            <p:nvPr/>
          </p:nvSpPr>
          <p:spPr>
            <a:xfrm>
              <a:off x="158324" y="0"/>
              <a:ext cx="1214776" cy="315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1. Entrepreneurship</a:t>
              </a:r>
            </a:p>
          </p:txBody>
        </p:sp>
      </p:grpSp>
    </p:spTree>
    <p:extLst>
      <p:ext uri="{BB962C8B-B14F-4D97-AF65-F5344CB8AC3E}">
        <p14:creationId xmlns:p14="http://schemas.microsoft.com/office/powerpoint/2010/main" val="42249872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4PqaToAjYjxmnKpXBH17ia"/>
</p:tagLst>
</file>

<file path=ppt/tags/tag2.xml><?xml version="1.0" encoding="utf-8"?>
<p:tagLst xmlns:a="http://schemas.openxmlformats.org/drawingml/2006/main" xmlns:r="http://schemas.openxmlformats.org/officeDocument/2006/relationships" xmlns:p="http://schemas.openxmlformats.org/presentationml/2006/main">
  <p:tag name="DVSHAPEID" val="zfM7Are7TaksvT4otdOuvH"/>
</p:tagLst>
</file>

<file path=ppt/tags/tag3.xml><?xml version="1.0" encoding="utf-8"?>
<p:tagLst xmlns:a="http://schemas.openxmlformats.org/drawingml/2006/main" xmlns:r="http://schemas.openxmlformats.org/officeDocument/2006/relationships" xmlns:p="http://schemas.openxmlformats.org/presentationml/2006/main">
  <p:tag name="DVSHAPEID" val="RyhR0d4qwIJTganMO84Qqn"/>
</p:tagLst>
</file>

<file path=ppt/tags/tag4.xml><?xml version="1.0" encoding="utf-8"?>
<p:tagLst xmlns:a="http://schemas.openxmlformats.org/drawingml/2006/main" xmlns:r="http://schemas.openxmlformats.org/officeDocument/2006/relationships" xmlns:p="http://schemas.openxmlformats.org/presentationml/2006/main">
  <p:tag name="DVSHAPEID" val="XiACfOGsRmQPtv58wdZZHU"/>
</p:tagLst>
</file>

<file path=ppt/tags/tag5.xml><?xml version="1.0" encoding="utf-8"?>
<p:tagLst xmlns:a="http://schemas.openxmlformats.org/drawingml/2006/main" xmlns:r="http://schemas.openxmlformats.org/officeDocument/2006/relationships" xmlns:p="http://schemas.openxmlformats.org/presentationml/2006/main">
  <p:tag name="DVSHAPEID" val="F7KhBi2oTFJaPzPQuAwmkD"/>
</p:tagLst>
</file>

<file path=ppt/tags/tag6.xml><?xml version="1.0" encoding="utf-8"?>
<p:tagLst xmlns:a="http://schemas.openxmlformats.org/drawingml/2006/main" xmlns:r="http://schemas.openxmlformats.org/officeDocument/2006/relationships" xmlns:p="http://schemas.openxmlformats.org/presentationml/2006/main">
  <p:tag name="DVSHAPEID" val="BNGV5ivT2Yi2CsSXdopssb"/>
</p:tagLst>
</file>

<file path=ppt/tags/tag7.xml><?xml version="1.0" encoding="utf-8"?>
<p:tagLst xmlns:a="http://schemas.openxmlformats.org/drawingml/2006/main" xmlns:r="http://schemas.openxmlformats.org/officeDocument/2006/relationships" xmlns:p="http://schemas.openxmlformats.org/presentationml/2006/main">
  <p:tag name="DVSHAPEID" val="6iFviFJoskA2vWAGcKSZCL"/>
</p:tagLst>
</file>

<file path=ppt/tags/tag8.xml><?xml version="1.0" encoding="utf-8"?>
<p:tagLst xmlns:a="http://schemas.openxmlformats.org/drawingml/2006/main" xmlns:r="http://schemas.openxmlformats.org/officeDocument/2006/relationships" xmlns:p="http://schemas.openxmlformats.org/presentationml/2006/main">
  <p:tag name="DVSHAPEID" val="RMWnYwm8WRbqHofAZQaDvX"/>
</p:tagLst>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4546A"/>
      </a:dk2>
      <a:lt2>
        <a:srgbClr val="E7E6E6"/>
      </a:lt2>
      <a:accent1>
        <a:srgbClr val="FF830C"/>
      </a:accent1>
      <a:accent2>
        <a:srgbClr val="FE9B38"/>
      </a:accent2>
      <a:accent3>
        <a:srgbClr val="FFBD5D"/>
      </a:accent3>
      <a:accent4>
        <a:srgbClr val="FEC58C"/>
      </a:accent4>
      <a:accent5>
        <a:srgbClr val="C9A303"/>
      </a:accent5>
      <a:accent6>
        <a:srgbClr val="947802"/>
      </a:accent6>
      <a:hlink>
        <a:srgbClr val="0563C1"/>
      </a:hlink>
      <a:folHlink>
        <a:srgbClr val="954F72"/>
      </a:folHlink>
    </a:clrScheme>
    <a:fontScheme name="Custom 70">
      <a:majorFont>
        <a:latin typeface="D-DI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20593</TotalTime>
  <Words>5573</Words>
  <Application>Microsoft Office PowerPoint</Application>
  <PresentationFormat>Widescreen</PresentationFormat>
  <Paragraphs>706</Paragraphs>
  <Slides>53</Slides>
  <Notes>37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4" baseType="lpstr">
      <vt:lpstr>Arial</vt:lpstr>
      <vt:lpstr>Calibri</vt:lpstr>
      <vt:lpstr>D-DIN</vt:lpstr>
      <vt:lpstr>Franklin Gothic Book</vt:lpstr>
      <vt:lpstr>Gotham-Medium</vt:lpstr>
      <vt:lpstr>Lato</vt:lpstr>
      <vt:lpstr>Roboto</vt:lpstr>
      <vt:lpstr>Segoe UI</vt:lpstr>
      <vt:lpstr>Verdana</vt:lpstr>
      <vt:lpstr>Office Theme</vt:lpstr>
      <vt:lpstr>Worksheet</vt:lpstr>
      <vt:lpstr>Organizational Culture and the Next Generations of Leaders </vt:lpstr>
      <vt:lpstr>Changing Generational Composition of the Workforce </vt:lpstr>
      <vt:lpstr>Framing the Rescue Mission Movement in History</vt:lpstr>
      <vt:lpstr>What Changes and Remains the Same Across Generations for Ministry?</vt:lpstr>
      <vt:lpstr>Example of Generational Reframing of What We Do</vt:lpstr>
      <vt:lpstr>Outline: Key Generational Cultural Value Differences</vt:lpstr>
      <vt:lpstr>Assessing Organizational Culture in Christian Organizations using OCAI</vt:lpstr>
      <vt:lpstr>Using OCAI as a Strategy Planning Roadmap</vt:lpstr>
      <vt:lpstr>Part 1: Innovation &amp; Entrepreneurship</vt:lpstr>
      <vt:lpstr>Example Gen X Profile Perception of Bureaucratic Ministry</vt:lpstr>
      <vt:lpstr>Challenge of Being Organizationally Innovative, but Biblically Conservative </vt:lpstr>
      <vt:lpstr>Citygate Member Organizations Excelling in Entrepreneurial Growth</vt:lpstr>
      <vt:lpstr>Part 2: Key Generational Value Differences</vt:lpstr>
      <vt:lpstr>Culture Wars at Christian Nonprofit Organizations of Previous Generations</vt:lpstr>
      <vt:lpstr>Summary of Part’s 1 and 2 </vt:lpstr>
      <vt:lpstr>Part 3: Key Generational Cultural Value Differences</vt:lpstr>
      <vt:lpstr>Generational Trends on Social Issues and Diversity</vt:lpstr>
      <vt:lpstr>US Demographic Trends</vt:lpstr>
      <vt:lpstr>Demographics of Most Cities Are Decades Ahead of National Demographic Trends</vt:lpstr>
      <vt:lpstr>How Significant Are External Pressures for Change? </vt:lpstr>
      <vt:lpstr>Case Study: InterVarsity</vt:lpstr>
      <vt:lpstr>Case Study: Cape Town City Mission</vt:lpstr>
      <vt:lpstr>Case Study TechMission (parent of City Vision University)</vt:lpstr>
      <vt:lpstr>Summary: Three Increased Emphases Affecting Organizational Culture Across Generations</vt:lpstr>
      <vt:lpstr>PowerPoint Presentation</vt:lpstr>
      <vt:lpstr>PowerPoint Presentation</vt:lpstr>
      <vt:lpstr>PowerPoint Presentation</vt:lpstr>
      <vt:lpstr>Lesson 1. Measure Cross-Cultural Effectiveness</vt:lpstr>
      <vt:lpstr>Lesson 1. Example of Measuring Cross-Cultural Effectiveness (City Vision example)</vt:lpstr>
      <vt:lpstr>Lesson 2. Understand and Expand Your Organization’s Cross-Cultural Sphere of Influence </vt:lpstr>
      <vt:lpstr>Lesson 3. Your Sphere of Influence is Determined by Cross-Cultural Law of the Lid</vt:lpstr>
      <vt:lpstr>Lesson 3. How Cross-Cultural Law of the Lid Plays Out Organizationally</vt:lpstr>
      <vt:lpstr>Lesson 4. Develop a Leadership Pipeline Strategy to Increase Diversity</vt:lpstr>
      <vt:lpstr>PowerPoint Presentation</vt:lpstr>
      <vt:lpstr>Creating Organizational Balance to Maximize Mission Impact &amp; Avoid Risk</vt:lpstr>
      <vt:lpstr>Using OCAI to Direct Staff Training &amp; Organizational Change</vt:lpstr>
      <vt:lpstr>Citygate Network Life-Transformation Program Theory of Change</vt:lpstr>
      <vt:lpstr>Individual Development, Community Development &amp; Reform</vt:lpstr>
      <vt:lpstr>Five Approaches to Counseling &amp; Christianity</vt:lpstr>
      <vt:lpstr>Translating Social Sciences Through an Evangelical Lens</vt:lpstr>
      <vt:lpstr>Spectrum of Evangelical Understanding of Race</vt:lpstr>
      <vt:lpstr>Center Church Balance Vision</vt:lpstr>
      <vt:lpstr>Competing Responses of the Church to Cultural Change</vt:lpstr>
      <vt:lpstr>Modified Questions from Center Church</vt:lpstr>
      <vt:lpstr>4D Gospel: Charity, Development and Structural Change: Give a Man a Fish</vt:lpstr>
      <vt:lpstr>Nonprofit Leadership Does Not Reflect Racial Community It Serves</vt:lpstr>
      <vt:lpstr>Percentage of Nonprofit Female CEOs</vt:lpstr>
      <vt:lpstr>Assess Organizational Demographics with a Diversity Data Form</vt:lpstr>
      <vt:lpstr>Lesson 1. Benchmarking Success Rates across Demographics to Industry</vt:lpstr>
      <vt:lpstr>Women in Leadership Evangelical Organizations vs. All Nonprofits</vt:lpstr>
      <vt:lpstr>Types of Educational Employee Benefits</vt:lpstr>
      <vt:lpstr>Tuition Reimbursement Programs</vt:lpstr>
      <vt:lpstr>Benefits to Employers of Tuition Reimbursement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Shared Drive</dc:creator>
  <cp:lastModifiedBy>Shared Drive</cp:lastModifiedBy>
  <cp:revision>2</cp:revision>
  <dcterms:created xsi:type="dcterms:W3CDTF">2019-11-12T17:12:39Z</dcterms:created>
  <dcterms:modified xsi:type="dcterms:W3CDTF">2021-06-19T17:30:49Z</dcterms:modified>
</cp:coreProperties>
</file>